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comments/comment1.xml" ContentType="application/vnd.openxmlformats-officedocument.presentationml.comment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comments/comment2.xml" ContentType="application/vnd.openxmlformats-officedocument.presentationml.comments+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27"/>
  </p:notesMasterIdLst>
  <p:sldIdLst>
    <p:sldId id="831" r:id="rId5"/>
    <p:sldId id="294" r:id="rId6"/>
    <p:sldId id="283" r:id="rId7"/>
    <p:sldId id="286" r:id="rId8"/>
    <p:sldId id="860" r:id="rId9"/>
    <p:sldId id="288" r:id="rId10"/>
    <p:sldId id="289" r:id="rId11"/>
    <p:sldId id="862" r:id="rId12"/>
    <p:sldId id="296" r:id="rId13"/>
    <p:sldId id="863" r:id="rId14"/>
    <p:sldId id="864" r:id="rId15"/>
    <p:sldId id="301" r:id="rId16"/>
    <p:sldId id="302" r:id="rId17"/>
    <p:sldId id="263" r:id="rId18"/>
    <p:sldId id="271" r:id="rId19"/>
    <p:sldId id="323" r:id="rId20"/>
    <p:sldId id="869" r:id="rId21"/>
    <p:sldId id="870" r:id="rId22"/>
    <p:sldId id="321" r:id="rId23"/>
    <p:sldId id="868" r:id="rId24"/>
    <p:sldId id="324" r:id="rId25"/>
    <p:sldId id="853" r:id="rId26"/>
  </p:sldIdLst>
  <p:sldSz cx="24387175" cy="13716000"/>
  <p:notesSz cx="6858000" cy="4333875"/>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056" userDrawn="1">
          <p15:clr>
            <a:srgbClr val="A4A3A4"/>
          </p15:clr>
        </p15:guide>
        <p15:guide id="2" orient="horz" pos="7812" userDrawn="1">
          <p15:clr>
            <a:srgbClr val="A4A3A4"/>
          </p15:clr>
        </p15:guide>
        <p15:guide id="3" pos="1328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n, Vanessa" initials="TV" lastIdx="1" clrIdx="0">
    <p:extLst>
      <p:ext uri="{19B8F6BF-5375-455C-9EA6-DF929625EA0E}">
        <p15:presenceInfo xmlns:p15="http://schemas.microsoft.com/office/powerpoint/2012/main" userId="S-1-5-21-3555285318-3598121220-927574299-1284802" providerId="AD"/>
      </p:ext>
    </p:extLst>
  </p:cmAuthor>
  <p:cmAuthor id="2" name="Ritzie, Sara" initials="RS" lastIdx="8" clrIdx="1">
    <p:extLst>
      <p:ext uri="{19B8F6BF-5375-455C-9EA6-DF929625EA0E}">
        <p15:presenceInfo xmlns:p15="http://schemas.microsoft.com/office/powerpoint/2012/main" userId="S::sara.ritzie@royalcanin.com::60b10942-e7bd-4515-aa03-0d4d1a7e0db9" providerId="AD"/>
      </p:ext>
    </p:extLst>
  </p:cmAuthor>
  <p:cmAuthor id="3" name="Tonn, Vanessa" initials="TV [2]" lastIdx="9" clrIdx="2">
    <p:extLst>
      <p:ext uri="{19B8F6BF-5375-455C-9EA6-DF929625EA0E}">
        <p15:presenceInfo xmlns:p15="http://schemas.microsoft.com/office/powerpoint/2012/main" userId="S::vanessa.tonn@royalcanin.com::db793f6d-551b-4ec4-9be4-03b4104827f3" providerId="AD"/>
      </p:ext>
    </p:extLst>
  </p:cmAuthor>
  <p:cmAuthor id="4" name="Fontaine, Emmanuel" initials="FE" lastIdx="35" clrIdx="3">
    <p:extLst>
      <p:ext uri="{19B8F6BF-5375-455C-9EA6-DF929625EA0E}">
        <p15:presenceInfo xmlns:p15="http://schemas.microsoft.com/office/powerpoint/2012/main" userId="S-1-5-21-3555285318-3598121220-927574299-5150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4E4"/>
    <a:srgbClr val="BCBDC0"/>
    <a:srgbClr val="F2F3F6"/>
    <a:srgbClr val="4167B2"/>
    <a:srgbClr val="FFFFFF"/>
    <a:srgbClr val="F2F2F2"/>
    <a:srgbClr val="0F5B33"/>
    <a:srgbClr val="E7792B"/>
    <a:srgbClr val="F8F8F8"/>
    <a:srgbClr val="EBEE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5F3C1A-4B68-4B63-BDDE-EC47F8426CB0}" v="3" dt="2023-04-18T14:05:56.7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752" autoAdjust="0"/>
    <p:restoredTop sz="64490" autoAdjust="0"/>
  </p:normalViewPr>
  <p:slideViewPr>
    <p:cSldViewPr snapToGrid="0">
      <p:cViewPr varScale="1">
        <p:scale>
          <a:sx n="19" d="100"/>
          <a:sy n="19" d="100"/>
        </p:scale>
        <p:origin x="140" y="312"/>
      </p:cViewPr>
      <p:guideLst>
        <p:guide pos="2056"/>
        <p:guide orient="horz" pos="7812"/>
        <p:guide pos="13283"/>
      </p:guideLst>
    </p:cSldViewPr>
  </p:slideViewPr>
  <p:notesTextViewPr>
    <p:cViewPr>
      <p:scale>
        <a:sx n="3" d="2"/>
        <a:sy n="3" d="2"/>
      </p:scale>
      <p:origin x="0" y="0"/>
    </p:cViewPr>
  </p:notesTextViewPr>
  <p:sorterViewPr>
    <p:cViewPr varScale="1">
      <p:scale>
        <a:sx n="100" d="100"/>
        <a:sy n="100" d="100"/>
      </p:scale>
      <p:origin x="0" y="-26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ntaine, Emmanuel" userId="dae4a714-611b-4691-bc1f-2879cbcd83d7" providerId="ADAL" clId="{0E5F3C1A-4B68-4B63-BDDE-EC47F8426CB0}"/>
    <pc:docChg chg="custSel addSld delSld modSld sldOrd replTag delTag">
      <pc:chgData name="Fontaine, Emmanuel" userId="dae4a714-611b-4691-bc1f-2879cbcd83d7" providerId="ADAL" clId="{0E5F3C1A-4B68-4B63-BDDE-EC47F8426CB0}" dt="2023-04-18T14:08:23.492" v="405"/>
      <pc:docMkLst>
        <pc:docMk/>
      </pc:docMkLst>
      <pc:sldChg chg="del replTag delTag">
        <pc:chgData name="Fontaine, Emmanuel" userId="dae4a714-611b-4691-bc1f-2879cbcd83d7" providerId="ADAL" clId="{0E5F3C1A-4B68-4B63-BDDE-EC47F8426CB0}" dt="2023-04-18T14:01:30.399" v="2" actId="47"/>
        <pc:sldMkLst>
          <pc:docMk/>
          <pc:sldMk cId="1586948730" sldId="256"/>
        </pc:sldMkLst>
      </pc:sldChg>
      <pc:sldChg chg="del replTag delTag">
        <pc:chgData name="Fontaine, Emmanuel" userId="dae4a714-611b-4691-bc1f-2879cbcd83d7" providerId="ADAL" clId="{0E5F3C1A-4B68-4B63-BDDE-EC47F8426CB0}" dt="2023-04-18T14:01:42.589" v="73" actId="47"/>
        <pc:sldMkLst>
          <pc:docMk/>
          <pc:sldMk cId="2649225842" sldId="262"/>
        </pc:sldMkLst>
      </pc:sldChg>
      <pc:sldChg chg="add replTag delTag modNotesTx">
        <pc:chgData name="Fontaine, Emmanuel" userId="dae4a714-611b-4691-bc1f-2879cbcd83d7" providerId="ADAL" clId="{0E5F3C1A-4B68-4B63-BDDE-EC47F8426CB0}" dt="2023-04-18T14:08:02.645" v="366"/>
        <pc:sldMkLst>
          <pc:docMk/>
          <pc:sldMk cId="2037511466" sldId="263"/>
        </pc:sldMkLst>
      </pc:sldChg>
      <pc:sldChg chg="del replTag delTag">
        <pc:chgData name="Fontaine, Emmanuel" userId="dae4a714-611b-4691-bc1f-2879cbcd83d7" providerId="ADAL" clId="{0E5F3C1A-4B68-4B63-BDDE-EC47F8426CB0}" dt="2023-04-18T14:01:42.589" v="73" actId="47"/>
        <pc:sldMkLst>
          <pc:docMk/>
          <pc:sldMk cId="2758456771" sldId="263"/>
        </pc:sldMkLst>
      </pc:sldChg>
      <pc:sldChg chg="del replTag delTag">
        <pc:chgData name="Fontaine, Emmanuel" userId="dae4a714-611b-4691-bc1f-2879cbcd83d7" providerId="ADAL" clId="{0E5F3C1A-4B68-4B63-BDDE-EC47F8426CB0}" dt="2023-04-18T14:01:42.589" v="73" actId="47"/>
        <pc:sldMkLst>
          <pc:docMk/>
          <pc:sldMk cId="4119223480" sldId="264"/>
        </pc:sldMkLst>
      </pc:sldChg>
      <pc:sldChg chg="del replTag delTag">
        <pc:chgData name="Fontaine, Emmanuel" userId="dae4a714-611b-4691-bc1f-2879cbcd83d7" providerId="ADAL" clId="{0E5F3C1A-4B68-4B63-BDDE-EC47F8426CB0}" dt="2023-04-18T14:01:42.589" v="73" actId="47"/>
        <pc:sldMkLst>
          <pc:docMk/>
          <pc:sldMk cId="2689553708" sldId="265"/>
        </pc:sldMkLst>
      </pc:sldChg>
      <pc:sldChg chg="del replTag delTag">
        <pc:chgData name="Fontaine, Emmanuel" userId="dae4a714-611b-4691-bc1f-2879cbcd83d7" providerId="ADAL" clId="{0E5F3C1A-4B68-4B63-BDDE-EC47F8426CB0}" dt="2023-04-18T14:01:42.589" v="73" actId="47"/>
        <pc:sldMkLst>
          <pc:docMk/>
          <pc:sldMk cId="2941640387" sldId="266"/>
        </pc:sldMkLst>
      </pc:sldChg>
      <pc:sldChg chg="del replTag delTag">
        <pc:chgData name="Fontaine, Emmanuel" userId="dae4a714-611b-4691-bc1f-2879cbcd83d7" providerId="ADAL" clId="{0E5F3C1A-4B68-4B63-BDDE-EC47F8426CB0}" dt="2023-04-18T14:01:42.589" v="73" actId="47"/>
        <pc:sldMkLst>
          <pc:docMk/>
          <pc:sldMk cId="1260358307" sldId="267"/>
        </pc:sldMkLst>
      </pc:sldChg>
      <pc:sldChg chg="del replTag delTag">
        <pc:chgData name="Fontaine, Emmanuel" userId="dae4a714-611b-4691-bc1f-2879cbcd83d7" providerId="ADAL" clId="{0E5F3C1A-4B68-4B63-BDDE-EC47F8426CB0}" dt="2023-04-18T14:01:42.589" v="73" actId="47"/>
        <pc:sldMkLst>
          <pc:docMk/>
          <pc:sldMk cId="1846247101" sldId="269"/>
        </pc:sldMkLst>
      </pc:sldChg>
      <pc:sldChg chg="del replTag delTag">
        <pc:chgData name="Fontaine, Emmanuel" userId="dae4a714-611b-4691-bc1f-2879cbcd83d7" providerId="ADAL" clId="{0E5F3C1A-4B68-4B63-BDDE-EC47F8426CB0}" dt="2023-04-18T14:01:42.589" v="73" actId="47"/>
        <pc:sldMkLst>
          <pc:docMk/>
          <pc:sldMk cId="1500742534" sldId="270"/>
        </pc:sldMkLst>
      </pc:sldChg>
      <pc:sldChg chg="del replTag delTag">
        <pc:chgData name="Fontaine, Emmanuel" userId="dae4a714-611b-4691-bc1f-2879cbcd83d7" providerId="ADAL" clId="{0E5F3C1A-4B68-4B63-BDDE-EC47F8426CB0}" dt="2023-04-18T14:01:42.589" v="73" actId="47"/>
        <pc:sldMkLst>
          <pc:docMk/>
          <pc:sldMk cId="324527071" sldId="271"/>
        </pc:sldMkLst>
      </pc:sldChg>
      <pc:sldChg chg="add replTag delTag modNotesTx">
        <pc:chgData name="Fontaine, Emmanuel" userId="dae4a714-611b-4691-bc1f-2879cbcd83d7" providerId="ADAL" clId="{0E5F3C1A-4B68-4B63-BDDE-EC47F8426CB0}" dt="2023-04-18T14:08:05.140" v="371" actId="20577"/>
        <pc:sldMkLst>
          <pc:docMk/>
          <pc:sldMk cId="3276812939" sldId="271"/>
        </pc:sldMkLst>
      </pc:sldChg>
      <pc:sldChg chg="del replTag delTag">
        <pc:chgData name="Fontaine, Emmanuel" userId="dae4a714-611b-4691-bc1f-2879cbcd83d7" providerId="ADAL" clId="{0E5F3C1A-4B68-4B63-BDDE-EC47F8426CB0}" dt="2023-04-18T14:01:42.589" v="73" actId="47"/>
        <pc:sldMkLst>
          <pc:docMk/>
          <pc:sldMk cId="100423913" sldId="274"/>
        </pc:sldMkLst>
      </pc:sldChg>
      <pc:sldChg chg="del replTag delTag">
        <pc:chgData name="Fontaine, Emmanuel" userId="dae4a714-611b-4691-bc1f-2879cbcd83d7" providerId="ADAL" clId="{0E5F3C1A-4B68-4B63-BDDE-EC47F8426CB0}" dt="2023-04-18T14:01:42.589" v="73" actId="47"/>
        <pc:sldMkLst>
          <pc:docMk/>
          <pc:sldMk cId="3590546443" sldId="275"/>
        </pc:sldMkLst>
      </pc:sldChg>
      <pc:sldChg chg="del replTag delTag">
        <pc:chgData name="Fontaine, Emmanuel" userId="dae4a714-611b-4691-bc1f-2879cbcd83d7" providerId="ADAL" clId="{0E5F3C1A-4B68-4B63-BDDE-EC47F8426CB0}" dt="2023-04-18T14:01:42.589" v="73" actId="47"/>
        <pc:sldMkLst>
          <pc:docMk/>
          <pc:sldMk cId="1331516183" sldId="277"/>
        </pc:sldMkLst>
      </pc:sldChg>
      <pc:sldChg chg="del replTag delTag">
        <pc:chgData name="Fontaine, Emmanuel" userId="dae4a714-611b-4691-bc1f-2879cbcd83d7" providerId="ADAL" clId="{0E5F3C1A-4B68-4B63-BDDE-EC47F8426CB0}" dt="2023-04-18T14:01:42.589" v="73" actId="47"/>
        <pc:sldMkLst>
          <pc:docMk/>
          <pc:sldMk cId="3238533856" sldId="280"/>
        </pc:sldMkLst>
      </pc:sldChg>
      <pc:sldChg chg="replTag delTag modNotesTx">
        <pc:chgData name="Fontaine, Emmanuel" userId="dae4a714-611b-4691-bc1f-2879cbcd83d7" providerId="ADAL" clId="{0E5F3C1A-4B68-4B63-BDDE-EC47F8426CB0}" dt="2023-04-18T14:07:15.239" v="302" actId="20577"/>
        <pc:sldMkLst>
          <pc:docMk/>
          <pc:sldMk cId="2535483565" sldId="283"/>
        </pc:sldMkLst>
      </pc:sldChg>
      <pc:sldChg chg="replTag delTag modNotesTx">
        <pc:chgData name="Fontaine, Emmanuel" userId="dae4a714-611b-4691-bc1f-2879cbcd83d7" providerId="ADAL" clId="{0E5F3C1A-4B68-4B63-BDDE-EC47F8426CB0}" dt="2023-04-18T14:07:19.532" v="307" actId="20577"/>
        <pc:sldMkLst>
          <pc:docMk/>
          <pc:sldMk cId="1123560978" sldId="286"/>
        </pc:sldMkLst>
      </pc:sldChg>
      <pc:sldChg chg="replTag delTag modNotesTx">
        <pc:chgData name="Fontaine, Emmanuel" userId="dae4a714-611b-4691-bc1f-2879cbcd83d7" providerId="ADAL" clId="{0E5F3C1A-4B68-4B63-BDDE-EC47F8426CB0}" dt="2023-04-18T14:07:29.399" v="318" actId="20577"/>
        <pc:sldMkLst>
          <pc:docMk/>
          <pc:sldMk cId="1519949462" sldId="288"/>
        </pc:sldMkLst>
      </pc:sldChg>
      <pc:sldChg chg="replTag delTag modNotesTx">
        <pc:chgData name="Fontaine, Emmanuel" userId="dae4a714-611b-4691-bc1f-2879cbcd83d7" providerId="ADAL" clId="{0E5F3C1A-4B68-4B63-BDDE-EC47F8426CB0}" dt="2023-04-18T14:07:34.163" v="325"/>
        <pc:sldMkLst>
          <pc:docMk/>
          <pc:sldMk cId="573086336" sldId="289"/>
        </pc:sldMkLst>
      </pc:sldChg>
      <pc:sldChg chg="del replTag delTag">
        <pc:chgData name="Fontaine, Emmanuel" userId="dae4a714-611b-4691-bc1f-2879cbcd83d7" providerId="ADAL" clId="{0E5F3C1A-4B68-4B63-BDDE-EC47F8426CB0}" dt="2023-04-18T14:01:56.404" v="90" actId="47"/>
        <pc:sldMkLst>
          <pc:docMk/>
          <pc:sldMk cId="2745192475" sldId="290"/>
        </pc:sldMkLst>
      </pc:sldChg>
      <pc:sldChg chg="del replTag delTag">
        <pc:chgData name="Fontaine, Emmanuel" userId="dae4a714-611b-4691-bc1f-2879cbcd83d7" providerId="ADAL" clId="{0E5F3C1A-4B68-4B63-BDDE-EC47F8426CB0}" dt="2023-04-18T14:02:00.308" v="95" actId="47"/>
        <pc:sldMkLst>
          <pc:docMk/>
          <pc:sldMk cId="1427600536" sldId="291"/>
        </pc:sldMkLst>
      </pc:sldChg>
      <pc:sldChg chg="ord replTag delTag">
        <pc:chgData name="Fontaine, Emmanuel" userId="dae4a714-611b-4691-bc1f-2879cbcd83d7" providerId="ADAL" clId="{0E5F3C1A-4B68-4B63-BDDE-EC47F8426CB0}" dt="2023-04-18T14:02:21.229" v="123"/>
        <pc:sldMkLst>
          <pc:docMk/>
          <pc:sldMk cId="1662999877" sldId="294"/>
        </pc:sldMkLst>
      </pc:sldChg>
      <pc:sldChg chg="replTag delTag modNotesTx">
        <pc:chgData name="Fontaine, Emmanuel" userId="dae4a714-611b-4691-bc1f-2879cbcd83d7" providerId="ADAL" clId="{0E5F3C1A-4B68-4B63-BDDE-EC47F8426CB0}" dt="2023-04-18T14:07:40.795" v="335" actId="20577"/>
        <pc:sldMkLst>
          <pc:docMk/>
          <pc:sldMk cId="3952149112" sldId="296"/>
        </pc:sldMkLst>
      </pc:sldChg>
      <pc:sldChg chg="replTag delTag modNotesTx">
        <pc:chgData name="Fontaine, Emmanuel" userId="dae4a714-611b-4691-bc1f-2879cbcd83d7" providerId="ADAL" clId="{0E5F3C1A-4B68-4B63-BDDE-EC47F8426CB0}" dt="2023-04-18T14:07:54.379" v="354"/>
        <pc:sldMkLst>
          <pc:docMk/>
          <pc:sldMk cId="2456791292" sldId="301"/>
        </pc:sldMkLst>
      </pc:sldChg>
      <pc:sldChg chg="replTag delTag modNotesTx">
        <pc:chgData name="Fontaine, Emmanuel" userId="dae4a714-611b-4691-bc1f-2879cbcd83d7" providerId="ADAL" clId="{0E5F3C1A-4B68-4B63-BDDE-EC47F8426CB0}" dt="2023-04-18T14:07:58.614" v="359" actId="20577"/>
        <pc:sldMkLst>
          <pc:docMk/>
          <pc:sldMk cId="3828449841" sldId="302"/>
        </pc:sldMkLst>
      </pc:sldChg>
      <pc:sldChg chg="del replTag delTag">
        <pc:chgData name="Fontaine, Emmanuel" userId="dae4a714-611b-4691-bc1f-2879cbcd83d7" providerId="ADAL" clId="{0E5F3C1A-4B68-4B63-BDDE-EC47F8426CB0}" dt="2023-04-18T14:02:47.595" v="153" actId="47"/>
        <pc:sldMkLst>
          <pc:docMk/>
          <pc:sldMk cId="1303222598" sldId="303"/>
        </pc:sldMkLst>
      </pc:sldChg>
      <pc:sldChg chg="del replTag delTag">
        <pc:chgData name="Fontaine, Emmanuel" userId="dae4a714-611b-4691-bc1f-2879cbcd83d7" providerId="ADAL" clId="{0E5F3C1A-4B68-4B63-BDDE-EC47F8426CB0}" dt="2023-04-18T14:02:43.098" v="146" actId="47"/>
        <pc:sldMkLst>
          <pc:docMk/>
          <pc:sldMk cId="2036056121" sldId="304"/>
        </pc:sldMkLst>
      </pc:sldChg>
      <pc:sldChg chg="del replTag delTag">
        <pc:chgData name="Fontaine, Emmanuel" userId="dae4a714-611b-4691-bc1f-2879cbcd83d7" providerId="ADAL" clId="{0E5F3C1A-4B68-4B63-BDDE-EC47F8426CB0}" dt="2023-04-18T14:03:04.010" v="196" actId="47"/>
        <pc:sldMkLst>
          <pc:docMk/>
          <pc:sldMk cId="554596529" sldId="305"/>
        </pc:sldMkLst>
      </pc:sldChg>
      <pc:sldChg chg="del replTag delTag">
        <pc:chgData name="Fontaine, Emmanuel" userId="dae4a714-611b-4691-bc1f-2879cbcd83d7" providerId="ADAL" clId="{0E5F3C1A-4B68-4B63-BDDE-EC47F8426CB0}" dt="2023-04-18T14:02:52.970" v="163" actId="47"/>
        <pc:sldMkLst>
          <pc:docMk/>
          <pc:sldMk cId="274021491" sldId="307"/>
        </pc:sldMkLst>
      </pc:sldChg>
      <pc:sldChg chg="del replTag delTag">
        <pc:chgData name="Fontaine, Emmanuel" userId="dae4a714-611b-4691-bc1f-2879cbcd83d7" providerId="ADAL" clId="{0E5F3C1A-4B68-4B63-BDDE-EC47F8426CB0}" dt="2023-04-18T14:03:04.010" v="196" actId="47"/>
        <pc:sldMkLst>
          <pc:docMk/>
          <pc:sldMk cId="1900718767" sldId="309"/>
        </pc:sldMkLst>
      </pc:sldChg>
      <pc:sldChg chg="del replTag delTag">
        <pc:chgData name="Fontaine, Emmanuel" userId="dae4a714-611b-4691-bc1f-2879cbcd83d7" providerId="ADAL" clId="{0E5F3C1A-4B68-4B63-BDDE-EC47F8426CB0}" dt="2023-04-18T14:03:04.010" v="196" actId="47"/>
        <pc:sldMkLst>
          <pc:docMk/>
          <pc:sldMk cId="1433296480" sldId="311"/>
        </pc:sldMkLst>
      </pc:sldChg>
      <pc:sldChg chg="del replTag delTag">
        <pc:chgData name="Fontaine, Emmanuel" userId="dae4a714-611b-4691-bc1f-2879cbcd83d7" providerId="ADAL" clId="{0E5F3C1A-4B68-4B63-BDDE-EC47F8426CB0}" dt="2023-04-18T14:03:04.010" v="196" actId="47"/>
        <pc:sldMkLst>
          <pc:docMk/>
          <pc:sldMk cId="866673935" sldId="312"/>
        </pc:sldMkLst>
      </pc:sldChg>
      <pc:sldChg chg="del replTag delTag">
        <pc:chgData name="Fontaine, Emmanuel" userId="dae4a714-611b-4691-bc1f-2879cbcd83d7" providerId="ADAL" clId="{0E5F3C1A-4B68-4B63-BDDE-EC47F8426CB0}" dt="2023-04-18T14:03:04.010" v="196" actId="47"/>
        <pc:sldMkLst>
          <pc:docMk/>
          <pc:sldMk cId="371355233" sldId="313"/>
        </pc:sldMkLst>
      </pc:sldChg>
      <pc:sldChg chg="del replTag delTag">
        <pc:chgData name="Fontaine, Emmanuel" userId="dae4a714-611b-4691-bc1f-2879cbcd83d7" providerId="ADAL" clId="{0E5F3C1A-4B68-4B63-BDDE-EC47F8426CB0}" dt="2023-04-18T14:03:04.010" v="196" actId="47"/>
        <pc:sldMkLst>
          <pc:docMk/>
          <pc:sldMk cId="3979520274" sldId="316"/>
        </pc:sldMkLst>
      </pc:sldChg>
      <pc:sldChg chg="del replTag delTag">
        <pc:chgData name="Fontaine, Emmanuel" userId="dae4a714-611b-4691-bc1f-2879cbcd83d7" providerId="ADAL" clId="{0E5F3C1A-4B68-4B63-BDDE-EC47F8426CB0}" dt="2023-04-18T14:03:04.010" v="196" actId="47"/>
        <pc:sldMkLst>
          <pc:docMk/>
          <pc:sldMk cId="3996894564" sldId="319"/>
        </pc:sldMkLst>
      </pc:sldChg>
      <pc:sldChg chg="del replTag delTag">
        <pc:chgData name="Fontaine, Emmanuel" userId="dae4a714-611b-4691-bc1f-2879cbcd83d7" providerId="ADAL" clId="{0E5F3C1A-4B68-4B63-BDDE-EC47F8426CB0}" dt="2023-04-18T14:03:04.010" v="196" actId="47"/>
        <pc:sldMkLst>
          <pc:docMk/>
          <pc:sldMk cId="2253682935" sldId="320"/>
        </pc:sldMkLst>
      </pc:sldChg>
      <pc:sldChg chg="replTag delTag modNotesTx">
        <pc:chgData name="Fontaine, Emmanuel" userId="dae4a714-611b-4691-bc1f-2879cbcd83d7" providerId="ADAL" clId="{0E5F3C1A-4B68-4B63-BDDE-EC47F8426CB0}" dt="2023-04-18T14:08:20.026" v="398"/>
        <pc:sldMkLst>
          <pc:docMk/>
          <pc:sldMk cId="412950593" sldId="321"/>
        </pc:sldMkLst>
      </pc:sldChg>
      <pc:sldChg chg="add replTag delTag modNotesTx">
        <pc:chgData name="Fontaine, Emmanuel" userId="dae4a714-611b-4691-bc1f-2879cbcd83d7" providerId="ADAL" clId="{0E5F3C1A-4B68-4B63-BDDE-EC47F8426CB0}" dt="2023-04-18T14:08:09.318" v="378"/>
        <pc:sldMkLst>
          <pc:docMk/>
          <pc:sldMk cId="2746228895" sldId="323"/>
        </pc:sldMkLst>
      </pc:sldChg>
      <pc:sldChg chg="replTag delTag modNotesTx">
        <pc:chgData name="Fontaine, Emmanuel" userId="dae4a714-611b-4691-bc1f-2879cbcd83d7" providerId="ADAL" clId="{0E5F3C1A-4B68-4B63-BDDE-EC47F8426CB0}" dt="2023-04-18T14:08:23.492" v="405"/>
        <pc:sldMkLst>
          <pc:docMk/>
          <pc:sldMk cId="3191100031" sldId="324"/>
        </pc:sldMkLst>
      </pc:sldChg>
      <pc:sldChg chg="del replTag delTag">
        <pc:chgData name="Fontaine, Emmanuel" userId="dae4a714-611b-4691-bc1f-2879cbcd83d7" providerId="ADAL" clId="{0E5F3C1A-4B68-4B63-BDDE-EC47F8426CB0}" dt="2023-04-18T14:03:45.116" v="224" actId="47"/>
        <pc:sldMkLst>
          <pc:docMk/>
          <pc:sldMk cId="1351930756" sldId="327"/>
        </pc:sldMkLst>
      </pc:sldChg>
      <pc:sldChg chg="del replTag delTag">
        <pc:chgData name="Fontaine, Emmanuel" userId="dae4a714-611b-4691-bc1f-2879cbcd83d7" providerId="ADAL" clId="{0E5F3C1A-4B68-4B63-BDDE-EC47F8426CB0}" dt="2023-04-18T14:03:49.429" v="236" actId="47"/>
        <pc:sldMkLst>
          <pc:docMk/>
          <pc:sldMk cId="3514014241" sldId="328"/>
        </pc:sldMkLst>
      </pc:sldChg>
      <pc:sldChg chg="del replTag delTag">
        <pc:chgData name="Fontaine, Emmanuel" userId="dae4a714-611b-4691-bc1f-2879cbcd83d7" providerId="ADAL" clId="{0E5F3C1A-4B68-4B63-BDDE-EC47F8426CB0}" dt="2023-04-18T14:01:42.589" v="73" actId="47"/>
        <pc:sldMkLst>
          <pc:docMk/>
          <pc:sldMk cId="1912013828" sldId="833"/>
        </pc:sldMkLst>
      </pc:sldChg>
      <pc:sldChg chg="del replTag delTag">
        <pc:chgData name="Fontaine, Emmanuel" userId="dae4a714-611b-4691-bc1f-2879cbcd83d7" providerId="ADAL" clId="{0E5F3C1A-4B68-4B63-BDDE-EC47F8426CB0}" dt="2023-04-18T14:01:42.589" v="73" actId="47"/>
        <pc:sldMkLst>
          <pc:docMk/>
          <pc:sldMk cId="169847372" sldId="834"/>
        </pc:sldMkLst>
      </pc:sldChg>
      <pc:sldChg chg="del replTag delTag">
        <pc:chgData name="Fontaine, Emmanuel" userId="dae4a714-611b-4691-bc1f-2879cbcd83d7" providerId="ADAL" clId="{0E5F3C1A-4B68-4B63-BDDE-EC47F8426CB0}" dt="2023-04-18T14:01:42.589" v="73" actId="47"/>
        <pc:sldMkLst>
          <pc:docMk/>
          <pc:sldMk cId="864542384" sldId="835"/>
        </pc:sldMkLst>
      </pc:sldChg>
      <pc:sldChg chg="del replTag delTag">
        <pc:chgData name="Fontaine, Emmanuel" userId="dae4a714-611b-4691-bc1f-2879cbcd83d7" providerId="ADAL" clId="{0E5F3C1A-4B68-4B63-BDDE-EC47F8426CB0}" dt="2023-04-18T14:01:42.589" v="73" actId="47"/>
        <pc:sldMkLst>
          <pc:docMk/>
          <pc:sldMk cId="2160656675" sldId="836"/>
        </pc:sldMkLst>
      </pc:sldChg>
      <pc:sldChg chg="del replTag delTag">
        <pc:chgData name="Fontaine, Emmanuel" userId="dae4a714-611b-4691-bc1f-2879cbcd83d7" providerId="ADAL" clId="{0E5F3C1A-4B68-4B63-BDDE-EC47F8426CB0}" dt="2023-04-18T14:01:42.589" v="73" actId="47"/>
        <pc:sldMkLst>
          <pc:docMk/>
          <pc:sldMk cId="1416246230" sldId="837"/>
        </pc:sldMkLst>
      </pc:sldChg>
      <pc:sldChg chg="del replTag delTag">
        <pc:chgData name="Fontaine, Emmanuel" userId="dae4a714-611b-4691-bc1f-2879cbcd83d7" providerId="ADAL" clId="{0E5F3C1A-4B68-4B63-BDDE-EC47F8426CB0}" dt="2023-04-18T14:01:42.589" v="73" actId="47"/>
        <pc:sldMkLst>
          <pc:docMk/>
          <pc:sldMk cId="42539746" sldId="838"/>
        </pc:sldMkLst>
      </pc:sldChg>
      <pc:sldChg chg="del replTag delTag">
        <pc:chgData name="Fontaine, Emmanuel" userId="dae4a714-611b-4691-bc1f-2879cbcd83d7" providerId="ADAL" clId="{0E5F3C1A-4B68-4B63-BDDE-EC47F8426CB0}" dt="2023-04-18T14:01:42.589" v="73" actId="47"/>
        <pc:sldMkLst>
          <pc:docMk/>
          <pc:sldMk cId="2892397200" sldId="840"/>
        </pc:sldMkLst>
      </pc:sldChg>
      <pc:sldChg chg="del replTag delTag">
        <pc:chgData name="Fontaine, Emmanuel" userId="dae4a714-611b-4691-bc1f-2879cbcd83d7" providerId="ADAL" clId="{0E5F3C1A-4B68-4B63-BDDE-EC47F8426CB0}" dt="2023-04-18T14:01:42.589" v="73" actId="47"/>
        <pc:sldMkLst>
          <pc:docMk/>
          <pc:sldMk cId="2646183587" sldId="841"/>
        </pc:sldMkLst>
      </pc:sldChg>
      <pc:sldChg chg="del replTag delTag">
        <pc:chgData name="Fontaine, Emmanuel" userId="dae4a714-611b-4691-bc1f-2879cbcd83d7" providerId="ADAL" clId="{0E5F3C1A-4B68-4B63-BDDE-EC47F8426CB0}" dt="2023-04-18T14:01:42.589" v="73" actId="47"/>
        <pc:sldMkLst>
          <pc:docMk/>
          <pc:sldMk cId="2130067526" sldId="842"/>
        </pc:sldMkLst>
      </pc:sldChg>
      <pc:sldChg chg="del replTag delTag">
        <pc:chgData name="Fontaine, Emmanuel" userId="dae4a714-611b-4691-bc1f-2879cbcd83d7" providerId="ADAL" clId="{0E5F3C1A-4B68-4B63-BDDE-EC47F8426CB0}" dt="2023-04-18T14:01:42.589" v="73" actId="47"/>
        <pc:sldMkLst>
          <pc:docMk/>
          <pc:sldMk cId="3919446439" sldId="843"/>
        </pc:sldMkLst>
      </pc:sldChg>
      <pc:sldChg chg="del replTag delTag">
        <pc:chgData name="Fontaine, Emmanuel" userId="dae4a714-611b-4691-bc1f-2879cbcd83d7" providerId="ADAL" clId="{0E5F3C1A-4B68-4B63-BDDE-EC47F8426CB0}" dt="2023-04-18T14:01:42.589" v="73" actId="47"/>
        <pc:sldMkLst>
          <pc:docMk/>
          <pc:sldMk cId="2845299723" sldId="844"/>
        </pc:sldMkLst>
      </pc:sldChg>
      <pc:sldChg chg="del replTag delTag">
        <pc:chgData name="Fontaine, Emmanuel" userId="dae4a714-611b-4691-bc1f-2879cbcd83d7" providerId="ADAL" clId="{0E5F3C1A-4B68-4B63-BDDE-EC47F8426CB0}" dt="2023-04-18T14:01:42.589" v="73" actId="47"/>
        <pc:sldMkLst>
          <pc:docMk/>
          <pc:sldMk cId="2232895628" sldId="845"/>
        </pc:sldMkLst>
      </pc:sldChg>
      <pc:sldChg chg="del replTag delTag">
        <pc:chgData name="Fontaine, Emmanuel" userId="dae4a714-611b-4691-bc1f-2879cbcd83d7" providerId="ADAL" clId="{0E5F3C1A-4B68-4B63-BDDE-EC47F8426CB0}" dt="2023-04-18T14:01:42.589" v="73" actId="47"/>
        <pc:sldMkLst>
          <pc:docMk/>
          <pc:sldMk cId="1764338636" sldId="846"/>
        </pc:sldMkLst>
      </pc:sldChg>
      <pc:sldChg chg="del replTag delTag">
        <pc:chgData name="Fontaine, Emmanuel" userId="dae4a714-611b-4691-bc1f-2879cbcd83d7" providerId="ADAL" clId="{0E5F3C1A-4B68-4B63-BDDE-EC47F8426CB0}" dt="2023-04-18T14:01:42.589" v="73" actId="47"/>
        <pc:sldMkLst>
          <pc:docMk/>
          <pc:sldMk cId="3793197421" sldId="847"/>
        </pc:sldMkLst>
      </pc:sldChg>
      <pc:sldChg chg="del replTag delTag">
        <pc:chgData name="Fontaine, Emmanuel" userId="dae4a714-611b-4691-bc1f-2879cbcd83d7" providerId="ADAL" clId="{0E5F3C1A-4B68-4B63-BDDE-EC47F8426CB0}" dt="2023-04-18T14:01:42.589" v="73" actId="47"/>
        <pc:sldMkLst>
          <pc:docMk/>
          <pc:sldMk cId="936253446" sldId="848"/>
        </pc:sldMkLst>
      </pc:sldChg>
      <pc:sldChg chg="del replTag delTag">
        <pc:chgData name="Fontaine, Emmanuel" userId="dae4a714-611b-4691-bc1f-2879cbcd83d7" providerId="ADAL" clId="{0E5F3C1A-4B68-4B63-BDDE-EC47F8426CB0}" dt="2023-04-18T14:01:42.589" v="73" actId="47"/>
        <pc:sldMkLst>
          <pc:docMk/>
          <pc:sldMk cId="3848378653" sldId="849"/>
        </pc:sldMkLst>
      </pc:sldChg>
      <pc:sldChg chg="del replTag delTag">
        <pc:chgData name="Fontaine, Emmanuel" userId="dae4a714-611b-4691-bc1f-2879cbcd83d7" providerId="ADAL" clId="{0E5F3C1A-4B68-4B63-BDDE-EC47F8426CB0}" dt="2023-04-18T14:01:42.589" v="73" actId="47"/>
        <pc:sldMkLst>
          <pc:docMk/>
          <pc:sldMk cId="2044734742" sldId="850"/>
        </pc:sldMkLst>
      </pc:sldChg>
      <pc:sldChg chg="del replTag delTag">
        <pc:chgData name="Fontaine, Emmanuel" userId="dae4a714-611b-4691-bc1f-2879cbcd83d7" providerId="ADAL" clId="{0E5F3C1A-4B68-4B63-BDDE-EC47F8426CB0}" dt="2023-04-18T14:01:42.589" v="73" actId="47"/>
        <pc:sldMkLst>
          <pc:docMk/>
          <pc:sldMk cId="3656978714" sldId="851"/>
        </pc:sldMkLst>
      </pc:sldChg>
      <pc:sldChg chg="del replTag delTag">
        <pc:chgData name="Fontaine, Emmanuel" userId="dae4a714-611b-4691-bc1f-2879cbcd83d7" providerId="ADAL" clId="{0E5F3C1A-4B68-4B63-BDDE-EC47F8426CB0}" dt="2023-04-18T14:01:42.589" v="73" actId="47"/>
        <pc:sldMkLst>
          <pc:docMk/>
          <pc:sldMk cId="184161830" sldId="852"/>
        </pc:sldMkLst>
      </pc:sldChg>
      <pc:sldChg chg="replTag delTag">
        <pc:chgData name="Fontaine, Emmanuel" userId="dae4a714-611b-4691-bc1f-2879cbcd83d7" providerId="ADAL" clId="{0E5F3C1A-4B68-4B63-BDDE-EC47F8426CB0}" dt="2023-04-18T14:03:49.429" v="238"/>
        <pc:sldMkLst>
          <pc:docMk/>
          <pc:sldMk cId="2972140079" sldId="853"/>
        </pc:sldMkLst>
      </pc:sldChg>
      <pc:sldChg chg="del replTag delTag">
        <pc:chgData name="Fontaine, Emmanuel" userId="dae4a714-611b-4691-bc1f-2879cbcd83d7" providerId="ADAL" clId="{0E5F3C1A-4B68-4B63-BDDE-EC47F8426CB0}" dt="2023-04-18T14:02:05.691" v="105" actId="47"/>
        <pc:sldMkLst>
          <pc:docMk/>
          <pc:sldMk cId="990612682" sldId="854"/>
        </pc:sldMkLst>
      </pc:sldChg>
      <pc:sldChg chg="del replTag delTag">
        <pc:chgData name="Fontaine, Emmanuel" userId="dae4a714-611b-4691-bc1f-2879cbcd83d7" providerId="ADAL" clId="{0E5F3C1A-4B68-4B63-BDDE-EC47F8426CB0}" dt="2023-04-18T14:02:07.872" v="110" actId="47"/>
        <pc:sldMkLst>
          <pc:docMk/>
          <pc:sldMk cId="2872034219" sldId="855"/>
        </pc:sldMkLst>
      </pc:sldChg>
      <pc:sldChg chg="del replTag delTag">
        <pc:chgData name="Fontaine, Emmanuel" userId="dae4a714-611b-4691-bc1f-2879cbcd83d7" providerId="ADAL" clId="{0E5F3C1A-4B68-4B63-BDDE-EC47F8426CB0}" dt="2023-04-18T14:02:35.400" v="139" actId="47"/>
        <pc:sldMkLst>
          <pc:docMk/>
          <pc:sldMk cId="2166170363" sldId="856"/>
        </pc:sldMkLst>
      </pc:sldChg>
      <pc:sldChg chg="del replTag delTag">
        <pc:chgData name="Fontaine, Emmanuel" userId="dae4a714-611b-4691-bc1f-2879cbcd83d7" providerId="ADAL" clId="{0E5F3C1A-4B68-4B63-BDDE-EC47F8426CB0}" dt="2023-04-18T14:02:50.534" v="158" actId="47"/>
        <pc:sldMkLst>
          <pc:docMk/>
          <pc:sldMk cId="4082281717" sldId="857"/>
        </pc:sldMkLst>
      </pc:sldChg>
      <pc:sldChg chg="del replTag delTag">
        <pc:chgData name="Fontaine, Emmanuel" userId="dae4a714-611b-4691-bc1f-2879cbcd83d7" providerId="ADAL" clId="{0E5F3C1A-4B68-4B63-BDDE-EC47F8426CB0}" dt="2023-04-18T14:03:04.010" v="196" actId="47"/>
        <pc:sldMkLst>
          <pc:docMk/>
          <pc:sldMk cId="3398945771" sldId="858"/>
        </pc:sldMkLst>
      </pc:sldChg>
      <pc:sldChg chg="del replTag delTag">
        <pc:chgData name="Fontaine, Emmanuel" userId="dae4a714-611b-4691-bc1f-2879cbcd83d7" providerId="ADAL" clId="{0E5F3C1A-4B68-4B63-BDDE-EC47F8426CB0}" dt="2023-04-18T14:02:21.229" v="121" actId="47"/>
        <pc:sldMkLst>
          <pc:docMk/>
          <pc:sldMk cId="2033207294" sldId="859"/>
        </pc:sldMkLst>
      </pc:sldChg>
      <pc:sldChg chg="replTag delTag modNotesTx">
        <pc:chgData name="Fontaine, Emmanuel" userId="dae4a714-611b-4691-bc1f-2879cbcd83d7" providerId="ADAL" clId="{0E5F3C1A-4B68-4B63-BDDE-EC47F8426CB0}" dt="2023-04-18T14:07:23.414" v="312" actId="20577"/>
        <pc:sldMkLst>
          <pc:docMk/>
          <pc:sldMk cId="2593534866" sldId="860"/>
        </pc:sldMkLst>
      </pc:sldChg>
      <pc:sldChg chg="del replTag delTag">
        <pc:chgData name="Fontaine, Emmanuel" userId="dae4a714-611b-4691-bc1f-2879cbcd83d7" providerId="ADAL" clId="{0E5F3C1A-4B68-4B63-BDDE-EC47F8426CB0}" dt="2023-04-18T14:02:03.719" v="100" actId="47"/>
        <pc:sldMkLst>
          <pc:docMk/>
          <pc:sldMk cId="3635774028" sldId="861"/>
        </pc:sldMkLst>
      </pc:sldChg>
      <pc:sldChg chg="replTag delTag modNotesTx">
        <pc:chgData name="Fontaine, Emmanuel" userId="dae4a714-611b-4691-bc1f-2879cbcd83d7" providerId="ADAL" clId="{0E5F3C1A-4B68-4B63-BDDE-EC47F8426CB0}" dt="2023-04-18T14:07:37.276" v="330" actId="20577"/>
        <pc:sldMkLst>
          <pc:docMk/>
          <pc:sldMk cId="2749165532" sldId="862"/>
        </pc:sldMkLst>
      </pc:sldChg>
      <pc:sldChg chg="replTag delTag modNotesTx">
        <pc:chgData name="Fontaine, Emmanuel" userId="dae4a714-611b-4691-bc1f-2879cbcd83d7" providerId="ADAL" clId="{0E5F3C1A-4B68-4B63-BDDE-EC47F8426CB0}" dt="2023-04-18T14:07:45.277" v="342"/>
        <pc:sldMkLst>
          <pc:docMk/>
          <pc:sldMk cId="1931368413" sldId="863"/>
        </pc:sldMkLst>
      </pc:sldChg>
      <pc:sldChg chg="replTag delTag modNotesTx">
        <pc:chgData name="Fontaine, Emmanuel" userId="dae4a714-611b-4691-bc1f-2879cbcd83d7" providerId="ADAL" clId="{0E5F3C1A-4B68-4B63-BDDE-EC47F8426CB0}" dt="2023-04-18T14:07:49.850" v="347" actId="20577"/>
        <pc:sldMkLst>
          <pc:docMk/>
          <pc:sldMk cId="742686607" sldId="864"/>
        </pc:sldMkLst>
      </pc:sldChg>
      <pc:sldChg chg="del replTag delTag">
        <pc:chgData name="Fontaine, Emmanuel" userId="dae4a714-611b-4691-bc1f-2879cbcd83d7" providerId="ADAL" clId="{0E5F3C1A-4B68-4B63-BDDE-EC47F8426CB0}" dt="2023-04-18T14:02:33.483" v="134" actId="47"/>
        <pc:sldMkLst>
          <pc:docMk/>
          <pc:sldMk cId="3678095401" sldId="865"/>
        </pc:sldMkLst>
      </pc:sldChg>
      <pc:sldChg chg="del replTag delTag">
        <pc:chgData name="Fontaine, Emmanuel" userId="dae4a714-611b-4691-bc1f-2879cbcd83d7" providerId="ADAL" clId="{0E5F3C1A-4B68-4B63-BDDE-EC47F8426CB0}" dt="2023-04-18T14:03:04.010" v="196" actId="47"/>
        <pc:sldMkLst>
          <pc:docMk/>
          <pc:sldMk cId="2850420048" sldId="866"/>
        </pc:sldMkLst>
      </pc:sldChg>
      <pc:sldChg chg="del replTag delTag">
        <pc:chgData name="Fontaine, Emmanuel" userId="dae4a714-611b-4691-bc1f-2879cbcd83d7" providerId="ADAL" clId="{0E5F3C1A-4B68-4B63-BDDE-EC47F8426CB0}" dt="2023-04-18T14:03:12.227" v="203" actId="47"/>
        <pc:sldMkLst>
          <pc:docMk/>
          <pc:sldMk cId="1265388522" sldId="867"/>
        </pc:sldMkLst>
      </pc:sldChg>
      <pc:sldChg chg="delSp modSp mod delAnim replTag delTag modNotesTx">
        <pc:chgData name="Fontaine, Emmanuel" userId="dae4a714-611b-4691-bc1f-2879cbcd83d7" providerId="ADAL" clId="{0E5F3C1A-4B68-4B63-BDDE-EC47F8426CB0}" dt="2023-04-18T14:08:19.242" v="396"/>
        <pc:sldMkLst>
          <pc:docMk/>
          <pc:sldMk cId="644083072" sldId="868"/>
        </pc:sldMkLst>
        <pc:spChg chg="del">
          <ac:chgData name="Fontaine, Emmanuel" userId="dae4a714-611b-4691-bc1f-2879cbcd83d7" providerId="ADAL" clId="{0E5F3C1A-4B68-4B63-BDDE-EC47F8426CB0}" dt="2023-04-18T14:03:29.269" v="210" actId="478"/>
          <ac:spMkLst>
            <pc:docMk/>
            <pc:sldMk cId="644083072" sldId="868"/>
            <ac:spMk id="14" creationId="{E44EBE9B-1D81-4E4D-A505-697AAA25EC57}"/>
          </ac:spMkLst>
        </pc:spChg>
        <pc:spChg chg="mod">
          <ac:chgData name="Fontaine, Emmanuel" userId="dae4a714-611b-4691-bc1f-2879cbcd83d7" providerId="ADAL" clId="{0E5F3C1A-4B68-4B63-BDDE-EC47F8426CB0}" dt="2023-04-18T14:03:37.443" v="212" actId="1076"/>
          <ac:spMkLst>
            <pc:docMk/>
            <pc:sldMk cId="644083072" sldId="868"/>
            <ac:spMk id="15" creationId="{8D19EA67-F9F1-4558-9F50-4A992E0A2C28}"/>
          </ac:spMkLst>
        </pc:spChg>
        <pc:cxnChg chg="del">
          <ac:chgData name="Fontaine, Emmanuel" userId="dae4a714-611b-4691-bc1f-2879cbcd83d7" providerId="ADAL" clId="{0E5F3C1A-4B68-4B63-BDDE-EC47F8426CB0}" dt="2023-04-18T14:03:32.177" v="211" actId="478"/>
          <ac:cxnSpMkLst>
            <pc:docMk/>
            <pc:sldMk cId="644083072" sldId="868"/>
            <ac:cxnSpMk id="20" creationId="{F0826C46-83F8-4776-966D-D5F72E81F6D5}"/>
          </ac:cxnSpMkLst>
        </pc:cxnChg>
      </pc:sldChg>
      <pc:sldChg chg="del replTag delTag">
        <pc:chgData name="Fontaine, Emmanuel" userId="dae4a714-611b-4691-bc1f-2879cbcd83d7" providerId="ADAL" clId="{0E5F3C1A-4B68-4B63-BDDE-EC47F8426CB0}" dt="2023-04-18T14:03:41.951" v="217" actId="47"/>
        <pc:sldMkLst>
          <pc:docMk/>
          <pc:sldMk cId="2307232942" sldId="869"/>
        </pc:sldMkLst>
      </pc:sldChg>
      <pc:sldChg chg="add replTag delTag">
        <pc:chgData name="Fontaine, Emmanuel" userId="dae4a714-611b-4691-bc1f-2879cbcd83d7" providerId="ADAL" clId="{0E5F3C1A-4B68-4B63-BDDE-EC47F8426CB0}" dt="2023-04-18T14:08:10.746" v="382"/>
        <pc:sldMkLst>
          <pc:docMk/>
          <pc:sldMk cId="4273405271" sldId="869"/>
        </pc:sldMkLst>
      </pc:sldChg>
      <pc:sldChg chg="del replTag delTag">
        <pc:chgData name="Fontaine, Emmanuel" userId="dae4a714-611b-4691-bc1f-2879cbcd83d7" providerId="ADAL" clId="{0E5F3C1A-4B68-4B63-BDDE-EC47F8426CB0}" dt="2023-04-18T14:03:47.488" v="231" actId="47"/>
        <pc:sldMkLst>
          <pc:docMk/>
          <pc:sldMk cId="622290077" sldId="870"/>
        </pc:sldMkLst>
      </pc:sldChg>
      <pc:sldChg chg="add replTag delTag">
        <pc:chgData name="Fontaine, Emmanuel" userId="dae4a714-611b-4691-bc1f-2879cbcd83d7" providerId="ADAL" clId="{0E5F3C1A-4B68-4B63-BDDE-EC47F8426CB0}" dt="2023-04-18T14:08:12.041" v="384"/>
        <pc:sldMkLst>
          <pc:docMk/>
          <pc:sldMk cId="1455493712" sldId="870"/>
        </pc:sldMkLst>
      </pc:sldChg>
      <pc:sldChg chg="del replTag delTag">
        <pc:chgData name="Fontaine, Emmanuel" userId="dae4a714-611b-4691-bc1f-2879cbcd83d7" providerId="ADAL" clId="{0E5F3C1A-4B68-4B63-BDDE-EC47F8426CB0}" dt="2023-04-18T14:03:04.010" v="196" actId="47"/>
        <pc:sldMkLst>
          <pc:docMk/>
          <pc:sldMk cId="222924869" sldId="871"/>
        </pc:sldMkLst>
      </pc:sldChg>
      <pc:sldChg chg="del replTag delTag">
        <pc:chgData name="Fontaine, Emmanuel" userId="dae4a714-611b-4691-bc1f-2879cbcd83d7" providerId="ADAL" clId="{0E5F3C1A-4B68-4B63-BDDE-EC47F8426CB0}" dt="2023-04-18T14:03:04.010" v="196" actId="47"/>
        <pc:sldMkLst>
          <pc:docMk/>
          <pc:sldMk cId="4040760207" sldId="872"/>
        </pc:sldMkLst>
      </pc:sldChg>
      <pc:sldChg chg="del replTag delTag">
        <pc:chgData name="Fontaine, Emmanuel" userId="dae4a714-611b-4691-bc1f-2879cbcd83d7" providerId="ADAL" clId="{0E5F3C1A-4B68-4B63-BDDE-EC47F8426CB0}" dt="2023-04-18T14:03:04.010" v="196" actId="47"/>
        <pc:sldMkLst>
          <pc:docMk/>
          <pc:sldMk cId="4144590353" sldId="874"/>
        </pc:sldMkLst>
      </pc:sldChg>
      <pc:sldChg chg="del replTag delTag">
        <pc:chgData name="Fontaine, Emmanuel" userId="dae4a714-611b-4691-bc1f-2879cbcd83d7" providerId="ADAL" clId="{0E5F3C1A-4B68-4B63-BDDE-EC47F8426CB0}" dt="2023-04-18T14:01:42.589" v="73" actId="47"/>
        <pc:sldMkLst>
          <pc:docMk/>
          <pc:sldMk cId="1007372725" sldId="875"/>
        </pc:sldMkLst>
      </pc:sldChg>
      <pc:sldChg chg="del replTag delTag">
        <pc:chgData name="Fontaine, Emmanuel" userId="dae4a714-611b-4691-bc1f-2879cbcd83d7" providerId="ADAL" clId="{0E5F3C1A-4B68-4B63-BDDE-EC47F8426CB0}" dt="2023-04-18T14:03:04.010" v="196" actId="47"/>
        <pc:sldMkLst>
          <pc:docMk/>
          <pc:sldMk cId="278769997" sldId="87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87301587301588"/>
          <c:y val="0.14120370370370369"/>
          <c:w val="0.8666666666666667"/>
          <c:h val="0.77083333333333337"/>
        </c:manualLayout>
      </c:layout>
      <c:barChart>
        <c:barDir val="col"/>
        <c:grouping val="clustered"/>
        <c:varyColors val="0"/>
        <c:ser>
          <c:idx val="0"/>
          <c:order val="0"/>
          <c:tx>
            <c:strRef>
              <c:f>Sheet1!$A$2</c:f>
              <c:strCache>
                <c:ptCount val="1"/>
                <c:pt idx="0">
                  <c:v>Incidence de fentes palatines (%)</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FBFC-455F-B36A-17F9EAFD09B9}"/>
              </c:ext>
            </c:extLst>
          </c:dPt>
          <c:dPt>
            <c:idx val="1"/>
            <c:invertIfNegative val="0"/>
            <c:bubble3D val="0"/>
            <c:spPr>
              <a:solidFill>
                <a:schemeClr val="tx1"/>
              </a:solidFill>
              <a:ln>
                <a:noFill/>
              </a:ln>
              <a:effectLst/>
            </c:spPr>
            <c:extLst>
              <c:ext xmlns:c16="http://schemas.microsoft.com/office/drawing/2014/chart" uri="{C3380CC4-5D6E-409C-BE32-E72D297353CC}">
                <c16:uniqueId val="{00000002-FBFC-455F-B36A-17F9EAFD09B9}"/>
              </c:ext>
            </c:extLst>
          </c:dPt>
          <c:cat>
            <c:strRef>
              <c:f>Sheet1!$B$1:$C$1</c:f>
              <c:strCache>
                <c:ptCount val="2"/>
                <c:pt idx="0">
                  <c:v>Témoin</c:v>
                </c:pt>
                <c:pt idx="1">
                  <c:v>Témoin + acide Folique</c:v>
                </c:pt>
              </c:strCache>
            </c:strRef>
          </c:cat>
          <c:val>
            <c:numRef>
              <c:f>Sheet1!$B$2:$C$2</c:f>
              <c:numCache>
                <c:formatCode>General</c:formatCode>
                <c:ptCount val="2"/>
                <c:pt idx="0">
                  <c:v>17.600000000000001</c:v>
                </c:pt>
                <c:pt idx="1">
                  <c:v>4.2</c:v>
                </c:pt>
              </c:numCache>
            </c:numRef>
          </c:val>
          <c:extLst>
            <c:ext xmlns:c16="http://schemas.microsoft.com/office/drawing/2014/chart" uri="{C3380CC4-5D6E-409C-BE32-E72D297353CC}">
              <c16:uniqueId val="{00000000-8F6A-47B7-991D-04639B44F5BB}"/>
            </c:ext>
          </c:extLst>
        </c:ser>
        <c:dLbls>
          <c:showLegendKey val="0"/>
          <c:showVal val="0"/>
          <c:showCatName val="0"/>
          <c:showSerName val="0"/>
          <c:showPercent val="0"/>
          <c:showBubbleSize val="0"/>
        </c:dLbls>
        <c:gapWidth val="150"/>
        <c:axId val="354673328"/>
        <c:axId val="422928504"/>
      </c:barChart>
      <c:catAx>
        <c:axId val="354673328"/>
        <c:scaling>
          <c:orientation val="minMax"/>
        </c:scaling>
        <c:delete val="1"/>
        <c:axPos val="b"/>
        <c:numFmt formatCode="General" sourceLinked="1"/>
        <c:majorTickMark val="out"/>
        <c:minorTickMark val="none"/>
        <c:tickLblPos val="nextTo"/>
        <c:crossAx val="422928504"/>
        <c:crosses val="autoZero"/>
        <c:auto val="1"/>
        <c:lblAlgn val="ctr"/>
        <c:lblOffset val="100"/>
        <c:noMultiLvlLbl val="0"/>
      </c:catAx>
      <c:valAx>
        <c:axId val="422928504"/>
        <c:scaling>
          <c:orientation val="minMax"/>
        </c:scaling>
        <c:delete val="1"/>
        <c:axPos val="l"/>
        <c:numFmt formatCode="General" sourceLinked="1"/>
        <c:majorTickMark val="out"/>
        <c:minorTickMark val="none"/>
        <c:tickLblPos val="nextTo"/>
        <c:crossAx val="354673328"/>
        <c:crosses val="autoZero"/>
        <c:crossBetween val="between"/>
      </c:valAx>
      <c:spPr>
        <a:noFill/>
        <a:ln w="16536">
          <a:noFill/>
        </a:ln>
        <a:effectLst/>
      </c:spPr>
    </c:plotArea>
    <c:plotVisOnly val="1"/>
    <c:dispBlanksAs val="gap"/>
    <c:showDLblsOverMax val="0"/>
  </c:chart>
  <c:spPr>
    <a:noFill/>
    <a:ln w="6350" cap="flat" cmpd="sng" algn="ctr">
      <a:noFill/>
      <a:prstDash val="solid"/>
      <a:miter lim="800000"/>
    </a:ln>
    <a:effectLst/>
  </c:spPr>
  <c:txPr>
    <a:bodyPr/>
    <a:lstStyle/>
    <a:p>
      <a:pPr>
        <a:defRPr sz="1172"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20-04-22T10:25:26.974" idx="9">
    <p:pos x="10" y="10"/>
    <p:text>do not put "However" on top of the end of the previous sentence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19-03-19T17:19:53.110" idx="34">
    <p:pos x="10" y="10"/>
    <p:text/>
    <p:extLst>
      <p:ext uri="{C676402C-5697-4E1C-873F-D02D1690AC5C}">
        <p15:threadingInfo xmlns:p15="http://schemas.microsoft.com/office/powerpoint/2012/main" timeZoneBias="240"/>
      </p:ext>
    </p:extLst>
  </p:cm>
  <p:cm authorId="4" dt="2019-03-19T17:20:45.548" idx="35">
    <p:pos x="106" y="106"/>
    <p:text>add visual like the one I put on the slide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B7747-D779-493F-ADB3-67477B09D74C}" type="datetimeFigureOut">
              <a:rPr lang="en-US" smtClean="0"/>
              <a:t>4/18/2023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C9F0D-C499-4780-BB97-B866AD3D39D6}" type="slidenum">
              <a:rPr lang="en-US" smtClean="0"/>
              <a:t>‹#›</a:t>
            </a:fld>
            <a:endParaRPr lang="en-US"/>
          </a:p>
        </p:txBody>
      </p:sp>
    </p:spTree>
    <p:extLst>
      <p:ext uri="{BB962C8B-B14F-4D97-AF65-F5344CB8AC3E}">
        <p14:creationId xmlns:p14="http://schemas.microsoft.com/office/powerpoint/2010/main" val="3841351127"/>
      </p:ext>
    </p:extLst>
  </p:cSld>
  <p:clrMap bg1="lt1" tx1="dk1" bg2="lt2" tx2="dk2" accent1="accent1" accent2="accent2" accent3="accent3" accent4="accent4" accent5="accent5" accent6="accent6" hlink="hlink" folHlink="folHlink"/>
  <p:notesStyle>
    <a:lvl1pPr marL="0" algn="l" defTabSz="1828891" rtl="0" eaLnBrk="1" latinLnBrk="0" hangingPunct="1">
      <a:defRPr sz="2400" kern="1200">
        <a:solidFill>
          <a:schemeClr val="tx1"/>
        </a:solidFill>
        <a:latin typeface="+mn-lt"/>
        <a:ea typeface="+mn-ea"/>
        <a:cs typeface="+mn-cs"/>
      </a:defRPr>
    </a:lvl1pPr>
    <a:lvl2pPr marL="914446" algn="l" defTabSz="1828891" rtl="0" eaLnBrk="1" latinLnBrk="0" hangingPunct="1">
      <a:defRPr sz="2400" kern="1200">
        <a:solidFill>
          <a:schemeClr val="tx1"/>
        </a:solidFill>
        <a:latin typeface="+mn-lt"/>
        <a:ea typeface="+mn-ea"/>
        <a:cs typeface="+mn-cs"/>
      </a:defRPr>
    </a:lvl2pPr>
    <a:lvl3pPr marL="1828891" algn="l" defTabSz="1828891" rtl="0" eaLnBrk="1" latinLnBrk="0" hangingPunct="1">
      <a:defRPr sz="2400" kern="1200">
        <a:solidFill>
          <a:schemeClr val="tx1"/>
        </a:solidFill>
        <a:latin typeface="+mn-lt"/>
        <a:ea typeface="+mn-ea"/>
        <a:cs typeface="+mn-cs"/>
      </a:defRPr>
    </a:lvl3pPr>
    <a:lvl4pPr marL="2743337" algn="l" defTabSz="1828891" rtl="0" eaLnBrk="1" latinLnBrk="0" hangingPunct="1">
      <a:defRPr sz="2400" kern="1200">
        <a:solidFill>
          <a:schemeClr val="tx1"/>
        </a:solidFill>
        <a:latin typeface="+mn-lt"/>
        <a:ea typeface="+mn-ea"/>
        <a:cs typeface="+mn-cs"/>
      </a:defRPr>
    </a:lvl4pPr>
    <a:lvl5pPr marL="3657783" algn="l" defTabSz="1828891" rtl="0" eaLnBrk="1" latinLnBrk="0" hangingPunct="1">
      <a:defRPr sz="2400" kern="1200">
        <a:solidFill>
          <a:schemeClr val="tx1"/>
        </a:solidFill>
        <a:latin typeface="+mn-lt"/>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John and Terry did pick a diet balanced for gestation for their bitches… However we can tell you one thing here : they haven’t used it properly here.</a:t>
            </a:r>
          </a:p>
          <a:p>
            <a:r>
              <a:rPr lang="en-US" sz="1200" kern="1200" dirty="0">
                <a:solidFill>
                  <a:schemeClr val="tx1"/>
                </a:solidFill>
                <a:effectLst/>
                <a:latin typeface="+mn-lt"/>
                <a:ea typeface="+mn-ea"/>
                <a:cs typeface="+mn-cs"/>
              </a:rPr>
              <a:t>The Chihuahua was properly overfed, which has we talked about can have consequences… </a:t>
            </a:r>
          </a:p>
          <a:p>
            <a:r>
              <a:rPr lang="en-US" sz="1200" kern="1200" dirty="0">
                <a:solidFill>
                  <a:schemeClr val="tx1"/>
                </a:solidFill>
                <a:effectLst/>
                <a:latin typeface="+mn-lt"/>
                <a:ea typeface="+mn-ea"/>
                <a:cs typeface="+mn-cs"/>
              </a:rPr>
              <a:t>The Setter is certainly expecting a very large litter… and because of the uterus compressing the stomach, that might explain why she is never able to finish her meals…</a:t>
            </a:r>
          </a:p>
          <a:p>
            <a:r>
              <a:rPr lang="en-US" sz="1200" kern="1200" dirty="0">
                <a:solidFill>
                  <a:schemeClr val="tx1"/>
                </a:solidFill>
                <a:effectLst/>
                <a:latin typeface="+mn-lt"/>
                <a:ea typeface="+mn-ea"/>
                <a:cs typeface="+mn-cs"/>
              </a:rPr>
              <a:t>Selecting the right diet is an important step. But using it properly is almost as important. And here there are few  things they should have known when it comes to feeding bitches during gestation.</a:t>
            </a:r>
          </a:p>
          <a:p>
            <a:endParaRPr lang="en-US" dirty="0"/>
          </a:p>
        </p:txBody>
      </p:sp>
      <p:sp>
        <p:nvSpPr>
          <p:cNvPr id="4" name="Slide Number Placeholder 3"/>
          <p:cNvSpPr>
            <a:spLocks noGrp="1"/>
          </p:cNvSpPr>
          <p:nvPr>
            <p:ph type="sldNum" sz="quarter" idx="10"/>
          </p:nvPr>
        </p:nvSpPr>
        <p:spPr/>
        <p:txBody>
          <a:bodyPr/>
          <a:lstStyle/>
          <a:p>
            <a:fld id="{367DB96A-C078-4225-B80F-B4EF56E577E2}" type="slidenum">
              <a:rPr lang="en-US" smtClean="0"/>
              <a:t>2</a:t>
            </a:fld>
            <a:endParaRPr lang="en-US"/>
          </a:p>
        </p:txBody>
      </p:sp>
    </p:spTree>
    <p:extLst>
      <p:ext uri="{BB962C8B-B14F-4D97-AF65-F5344CB8AC3E}">
        <p14:creationId xmlns:p14="http://schemas.microsoft.com/office/powerpoint/2010/main" val="941616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67DB96A-C078-4225-B80F-B4EF56E577E2}" type="slidenum">
              <a:rPr lang="en-US" smtClean="0"/>
              <a:t>11</a:t>
            </a:fld>
            <a:endParaRPr lang="en-US"/>
          </a:p>
        </p:txBody>
      </p:sp>
    </p:spTree>
    <p:extLst>
      <p:ext uri="{BB962C8B-B14F-4D97-AF65-F5344CB8AC3E}">
        <p14:creationId xmlns:p14="http://schemas.microsoft.com/office/powerpoint/2010/main" val="1787850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67DB96A-C078-4225-B80F-B4EF56E577E2}" type="slidenum">
              <a:rPr lang="en-US" smtClean="0"/>
              <a:t>12</a:t>
            </a:fld>
            <a:endParaRPr lang="en-US"/>
          </a:p>
        </p:txBody>
      </p:sp>
    </p:spTree>
    <p:extLst>
      <p:ext uri="{BB962C8B-B14F-4D97-AF65-F5344CB8AC3E}">
        <p14:creationId xmlns:p14="http://schemas.microsoft.com/office/powerpoint/2010/main" val="810879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960"/>
              </a:spcBef>
              <a:spcAft>
                <a:spcPts val="960"/>
              </a:spcAft>
            </a:pPr>
            <a:endParaRPr lang="en-US" sz="1800" b="1" dirty="0">
              <a:solidFill>
                <a:srgbClr val="333333"/>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67DB96A-C078-4225-B80F-B4EF56E577E2}" type="slidenum">
              <a:rPr lang="en-US" smtClean="0"/>
              <a:t>13</a:t>
            </a:fld>
            <a:endParaRPr lang="en-US"/>
          </a:p>
        </p:txBody>
      </p:sp>
    </p:spTree>
    <p:extLst>
      <p:ext uri="{BB962C8B-B14F-4D97-AF65-F5344CB8AC3E}">
        <p14:creationId xmlns:p14="http://schemas.microsoft.com/office/powerpoint/2010/main" val="2004634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64126E-AB1D-4A3B-AA10-8800C411CAAE}" type="slidenum">
              <a:rPr lang="en-US" smtClean="0"/>
              <a:t>14</a:t>
            </a:fld>
            <a:endParaRPr lang="en-US" dirty="0"/>
          </a:p>
        </p:txBody>
      </p:sp>
    </p:spTree>
    <p:extLst>
      <p:ext uri="{BB962C8B-B14F-4D97-AF65-F5344CB8AC3E}">
        <p14:creationId xmlns:p14="http://schemas.microsoft.com/office/powerpoint/2010/main" val="1228939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4126E-AB1D-4A3B-AA10-8800C411CAAE}" type="slidenum">
              <a:rPr lang="en-US" smtClean="0"/>
              <a:t>15</a:t>
            </a:fld>
            <a:endParaRPr lang="en-US" dirty="0"/>
          </a:p>
        </p:txBody>
      </p:sp>
    </p:spTree>
    <p:extLst>
      <p:ext uri="{BB962C8B-B14F-4D97-AF65-F5344CB8AC3E}">
        <p14:creationId xmlns:p14="http://schemas.microsoft.com/office/powerpoint/2010/main" val="3957919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64126E-AB1D-4A3B-AA10-8800C411CAAE}" type="slidenum">
              <a:rPr lang="en-US" smtClean="0"/>
              <a:t>16</a:t>
            </a:fld>
            <a:endParaRPr lang="en-US"/>
          </a:p>
        </p:txBody>
      </p:sp>
    </p:spTree>
    <p:extLst>
      <p:ext uri="{BB962C8B-B14F-4D97-AF65-F5344CB8AC3E}">
        <p14:creationId xmlns:p14="http://schemas.microsoft.com/office/powerpoint/2010/main" val="3073036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C9F0D-C499-4780-BB97-B866AD3D39D6}" type="slidenum">
              <a:rPr lang="en-US" smtClean="0"/>
              <a:t>17</a:t>
            </a:fld>
            <a:endParaRPr lang="en-US"/>
          </a:p>
        </p:txBody>
      </p:sp>
    </p:spTree>
    <p:extLst>
      <p:ext uri="{BB962C8B-B14F-4D97-AF65-F5344CB8AC3E}">
        <p14:creationId xmlns:p14="http://schemas.microsoft.com/office/powerpoint/2010/main" val="1948186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4D3C50D-8151-473D-B94D-DA9214F0268A}" type="slidenum">
              <a:rPr lang="en-CA" smtClean="0">
                <a:solidFill>
                  <a:prstClr val="black"/>
                </a:solidFill>
              </a:rPr>
              <a:pPr/>
              <a:t>18</a:t>
            </a:fld>
            <a:endParaRPr lang="en-CA">
              <a:solidFill>
                <a:prstClr val="black"/>
              </a:solidFill>
            </a:endParaRPr>
          </a:p>
        </p:txBody>
      </p:sp>
    </p:spTree>
    <p:extLst>
      <p:ext uri="{BB962C8B-B14F-4D97-AF65-F5344CB8AC3E}">
        <p14:creationId xmlns:p14="http://schemas.microsoft.com/office/powerpoint/2010/main" val="2907104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7DB96A-C078-4225-B80F-B4EF56E577E2}" type="slidenum">
              <a:rPr lang="en-US" smtClean="0"/>
              <a:t>19</a:t>
            </a:fld>
            <a:endParaRPr lang="en-US"/>
          </a:p>
        </p:txBody>
      </p:sp>
    </p:spTree>
    <p:extLst>
      <p:ext uri="{BB962C8B-B14F-4D97-AF65-F5344CB8AC3E}">
        <p14:creationId xmlns:p14="http://schemas.microsoft.com/office/powerpoint/2010/main" val="2637584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B9C9F0D-C499-4780-BB97-B866AD3D39D6}" type="slidenum">
              <a:rPr lang="en-US" smtClean="0"/>
              <a:t>20</a:t>
            </a:fld>
            <a:endParaRPr lang="en-US"/>
          </a:p>
        </p:txBody>
      </p:sp>
    </p:spTree>
    <p:extLst>
      <p:ext uri="{BB962C8B-B14F-4D97-AF65-F5344CB8AC3E}">
        <p14:creationId xmlns:p14="http://schemas.microsoft.com/office/powerpoint/2010/main" val="8459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7DB96A-C078-4225-B80F-B4EF56E577E2}" type="slidenum">
              <a:rPr lang="en-US" smtClean="0"/>
              <a:t>3</a:t>
            </a:fld>
            <a:endParaRPr lang="en-US"/>
          </a:p>
        </p:txBody>
      </p:sp>
    </p:spTree>
    <p:extLst>
      <p:ext uri="{BB962C8B-B14F-4D97-AF65-F5344CB8AC3E}">
        <p14:creationId xmlns:p14="http://schemas.microsoft.com/office/powerpoint/2010/main" val="2460006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7DB96A-C078-4225-B80F-B4EF56E577E2}" type="slidenum">
              <a:rPr lang="en-US" smtClean="0"/>
              <a:t>21</a:t>
            </a:fld>
            <a:endParaRPr lang="en-US"/>
          </a:p>
        </p:txBody>
      </p:sp>
    </p:spTree>
    <p:extLst>
      <p:ext uri="{BB962C8B-B14F-4D97-AF65-F5344CB8AC3E}">
        <p14:creationId xmlns:p14="http://schemas.microsoft.com/office/powerpoint/2010/main" val="2335063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interaction : </a:t>
            </a:r>
            <a:r>
              <a:rPr lang="en-US" sz="1200" kern="1200" dirty="0">
                <a:solidFill>
                  <a:schemeClr val="tx1"/>
                </a:solidFill>
                <a:effectLst/>
                <a:latin typeface="+mn-lt"/>
                <a:ea typeface="+mn-ea"/>
                <a:cs typeface="+mn-cs"/>
              </a:rPr>
              <a:t>Which comment you think is the most appropriate ?  </a:t>
            </a:r>
          </a:p>
          <a:p>
            <a:r>
              <a:rPr lang="en-US" sz="1200" kern="1200" dirty="0">
                <a:solidFill>
                  <a:schemeClr val="tx1"/>
                </a:solidFill>
                <a:effectLst/>
                <a:latin typeface="+mn-lt"/>
                <a:ea typeface="+mn-ea"/>
                <a:cs typeface="+mn-cs"/>
              </a:rPr>
              <a:t>Coconut oil</a:t>
            </a:r>
          </a:p>
          <a:p>
            <a:r>
              <a:rPr lang="en-US" sz="1200" kern="1200" dirty="0">
                <a:solidFill>
                  <a:schemeClr val="tx1"/>
                </a:solidFill>
                <a:effectLst/>
                <a:latin typeface="+mn-lt"/>
                <a:ea typeface="+mn-ea"/>
                <a:cs typeface="+mn-cs"/>
              </a:rPr>
              <a:t>Raw Meat</a:t>
            </a:r>
          </a:p>
          <a:p>
            <a:r>
              <a:rPr lang="en-US" sz="1200" kern="1200" dirty="0">
                <a:solidFill>
                  <a:schemeClr val="tx1"/>
                </a:solidFill>
                <a:effectLst/>
                <a:latin typeface="+mn-lt"/>
                <a:ea typeface="+mn-ea"/>
                <a:cs typeface="+mn-cs"/>
              </a:rPr>
              <a:t>Human Vitamins</a:t>
            </a:r>
          </a:p>
          <a:p>
            <a:r>
              <a:rPr lang="en-US" sz="1200" kern="1200" dirty="0">
                <a:solidFill>
                  <a:schemeClr val="tx1"/>
                </a:solidFill>
                <a:effectLst/>
                <a:latin typeface="+mn-lt"/>
                <a:ea typeface="+mn-ea"/>
                <a:cs typeface="+mn-cs"/>
              </a:rPr>
              <a:t>Cottage Cheese</a:t>
            </a:r>
          </a:p>
          <a:p>
            <a:r>
              <a:rPr lang="en-US" sz="1200" kern="1200" dirty="0">
                <a:solidFill>
                  <a:schemeClr val="tx1"/>
                </a:solidFill>
                <a:effectLst/>
                <a:latin typeface="+mn-lt"/>
                <a:ea typeface="+mn-ea"/>
                <a:cs typeface="+mn-cs"/>
              </a:rPr>
              <a:t>No need to add anything</a:t>
            </a:r>
          </a:p>
          <a:p>
            <a:endParaRPr lang="en-US" sz="1200" dirty="0"/>
          </a:p>
        </p:txBody>
      </p:sp>
      <p:sp>
        <p:nvSpPr>
          <p:cNvPr id="4" name="Slide Number Placeholder 3"/>
          <p:cNvSpPr>
            <a:spLocks noGrp="1"/>
          </p:cNvSpPr>
          <p:nvPr>
            <p:ph type="sldNum" sz="quarter" idx="10"/>
          </p:nvPr>
        </p:nvSpPr>
        <p:spPr/>
        <p:txBody>
          <a:bodyPr/>
          <a:lstStyle/>
          <a:p>
            <a:fld id="{367DB96A-C078-4225-B80F-B4EF56E577E2}" type="slidenum">
              <a:rPr lang="en-US" smtClean="0"/>
              <a:t>22</a:t>
            </a:fld>
            <a:endParaRPr lang="en-US"/>
          </a:p>
        </p:txBody>
      </p:sp>
    </p:spTree>
    <p:extLst>
      <p:ext uri="{BB962C8B-B14F-4D97-AF65-F5344CB8AC3E}">
        <p14:creationId xmlns:p14="http://schemas.microsoft.com/office/powerpoint/2010/main" val="2321887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7DB96A-C078-4225-B80F-B4EF56E577E2}" type="slidenum">
              <a:rPr lang="en-US" smtClean="0"/>
              <a:t>4</a:t>
            </a:fld>
            <a:endParaRPr lang="en-US"/>
          </a:p>
        </p:txBody>
      </p:sp>
    </p:spTree>
    <p:extLst>
      <p:ext uri="{BB962C8B-B14F-4D97-AF65-F5344CB8AC3E}">
        <p14:creationId xmlns:p14="http://schemas.microsoft.com/office/powerpoint/2010/main" val="2177114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7DB96A-C078-4225-B80F-B4EF56E577E2}" type="slidenum">
              <a:rPr lang="en-US" smtClean="0"/>
              <a:t>5</a:t>
            </a:fld>
            <a:endParaRPr lang="en-US"/>
          </a:p>
        </p:txBody>
      </p:sp>
    </p:spTree>
    <p:extLst>
      <p:ext uri="{BB962C8B-B14F-4D97-AF65-F5344CB8AC3E}">
        <p14:creationId xmlns:p14="http://schemas.microsoft.com/office/powerpoint/2010/main" val="2295693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7DB96A-C078-4225-B80F-B4EF56E577E2}" type="slidenum">
              <a:rPr lang="en-US" smtClean="0"/>
              <a:t>6</a:t>
            </a:fld>
            <a:endParaRPr lang="en-US"/>
          </a:p>
        </p:txBody>
      </p:sp>
    </p:spTree>
    <p:extLst>
      <p:ext uri="{BB962C8B-B14F-4D97-AF65-F5344CB8AC3E}">
        <p14:creationId xmlns:p14="http://schemas.microsoft.com/office/powerpoint/2010/main" val="1787850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7DB96A-C078-4225-B80F-B4EF56E577E2}" type="slidenum">
              <a:rPr lang="en-US" smtClean="0"/>
              <a:t>7</a:t>
            </a:fld>
            <a:endParaRPr lang="en-US"/>
          </a:p>
        </p:txBody>
      </p:sp>
    </p:spTree>
    <p:extLst>
      <p:ext uri="{BB962C8B-B14F-4D97-AF65-F5344CB8AC3E}">
        <p14:creationId xmlns:p14="http://schemas.microsoft.com/office/powerpoint/2010/main" val="1840642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7DB96A-C078-4225-B80F-B4EF56E577E2}" type="slidenum">
              <a:rPr lang="en-US" smtClean="0"/>
              <a:t>8</a:t>
            </a:fld>
            <a:endParaRPr lang="en-US"/>
          </a:p>
        </p:txBody>
      </p:sp>
    </p:spTree>
    <p:extLst>
      <p:ext uri="{BB962C8B-B14F-4D97-AF65-F5344CB8AC3E}">
        <p14:creationId xmlns:p14="http://schemas.microsoft.com/office/powerpoint/2010/main" val="3879032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7DB96A-C078-4225-B80F-B4EF56E577E2}" type="slidenum">
              <a:rPr lang="en-US" smtClean="0"/>
              <a:t>9</a:t>
            </a:fld>
            <a:endParaRPr lang="en-US"/>
          </a:p>
        </p:txBody>
      </p:sp>
    </p:spTree>
    <p:extLst>
      <p:ext uri="{BB962C8B-B14F-4D97-AF65-F5344CB8AC3E}">
        <p14:creationId xmlns:p14="http://schemas.microsoft.com/office/powerpoint/2010/main" val="2648928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7DB96A-C078-4225-B80F-B4EF56E577E2}" type="slidenum">
              <a:rPr lang="en-US" smtClean="0"/>
              <a:t>10</a:t>
            </a:fld>
            <a:endParaRPr lang="en-US"/>
          </a:p>
        </p:txBody>
      </p:sp>
    </p:spTree>
    <p:extLst>
      <p:ext uri="{BB962C8B-B14F-4D97-AF65-F5344CB8AC3E}">
        <p14:creationId xmlns:p14="http://schemas.microsoft.com/office/powerpoint/2010/main" val="941616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855691-26D9-2F47-BC7B-44C9BE5D71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387175" cy="13716000"/>
          </a:xfrm>
          <a:prstGeom prst="rect">
            <a:avLst/>
          </a:prstGeom>
        </p:spPr>
      </p:pic>
      <p:sp>
        <p:nvSpPr>
          <p:cNvPr id="2" name="Title 1"/>
          <p:cNvSpPr>
            <a:spLocks noGrp="1"/>
          </p:cNvSpPr>
          <p:nvPr>
            <p:ph type="ctrTitle"/>
          </p:nvPr>
        </p:nvSpPr>
        <p:spPr>
          <a:xfrm>
            <a:off x="467573" y="852524"/>
            <a:ext cx="23452029" cy="12010952"/>
          </a:xfrm>
        </p:spPr>
        <p:txBody>
          <a:bodyPr anchor="ctr"/>
          <a:lstStyle>
            <a:lvl1pPr algn="ctr">
              <a:defRPr sz="12000" b="1" i="0">
                <a:solidFill>
                  <a:schemeClr val="bg1"/>
                </a:solidFill>
                <a:latin typeface="DIN Pro" panose="020B0504020201010104" pitchFamily="34" charset="0"/>
              </a:defRPr>
            </a:lvl1pPr>
          </a:lstStyle>
          <a:p>
            <a:r>
              <a:rPr lang="en-US" dirty="0"/>
              <a:t>Click to edit Master title style</a:t>
            </a:r>
          </a:p>
        </p:txBody>
      </p:sp>
      <p:sp>
        <p:nvSpPr>
          <p:cNvPr id="3" name="Oval 2">
            <a:extLst>
              <a:ext uri="{FF2B5EF4-FFF2-40B4-BE49-F238E27FC236}">
                <a16:creationId xmlns:a16="http://schemas.microsoft.com/office/drawing/2014/main" id="{8666CA78-9066-754F-9424-7D81425468F9}"/>
              </a:ext>
            </a:extLst>
          </p:cNvPr>
          <p:cNvSpPr/>
          <p:nvPr userDrawn="1"/>
        </p:nvSpPr>
        <p:spPr>
          <a:xfrm>
            <a:off x="21554803" y="11115160"/>
            <a:ext cx="2488367" cy="2488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A53FA50-E508-4086-BB27-33F1CA2CF56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947" b="30612"/>
          <a:stretch/>
        </p:blipFill>
        <p:spPr>
          <a:xfrm>
            <a:off x="21210799" y="11589665"/>
            <a:ext cx="3176376" cy="1497952"/>
          </a:xfrm>
          <a:prstGeom prst="rect">
            <a:avLst/>
          </a:prstGeom>
        </p:spPr>
      </p:pic>
    </p:spTree>
    <p:extLst>
      <p:ext uri="{BB962C8B-B14F-4D97-AF65-F5344CB8AC3E}">
        <p14:creationId xmlns:p14="http://schemas.microsoft.com/office/powerpoint/2010/main" val="2363857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397" y="2244726"/>
            <a:ext cx="18290381" cy="4775200"/>
          </a:xfrm>
        </p:spPr>
        <p:txBody>
          <a:bodyPr anchor="b"/>
          <a:lstStyle>
            <a:lvl1pPr algn="ctr">
              <a:defRPr sz="12000" b="1" i="0">
                <a:latin typeface="+mn-lt"/>
              </a:defRPr>
            </a:lvl1pPr>
          </a:lstStyle>
          <a:p>
            <a:r>
              <a:rPr lang="en-US" dirty="0"/>
              <a:t>Click to edit Master title style</a:t>
            </a:r>
          </a:p>
        </p:txBody>
      </p:sp>
      <p:sp>
        <p:nvSpPr>
          <p:cNvPr id="3" name="Subtitle 2"/>
          <p:cNvSpPr>
            <a:spLocks noGrp="1"/>
          </p:cNvSpPr>
          <p:nvPr>
            <p:ph type="subTitle" idx="1"/>
          </p:nvPr>
        </p:nvSpPr>
        <p:spPr>
          <a:xfrm>
            <a:off x="3048397" y="7204076"/>
            <a:ext cx="18290381" cy="3311524"/>
          </a:xfrm>
        </p:spPr>
        <p:txBody>
          <a:bodyPr/>
          <a:lstStyle>
            <a:lvl1pPr marL="0" indent="0" algn="ctr">
              <a:buNone/>
              <a:defRPr sz="4800">
                <a:latin typeface="DIN Pro" panose="020B0504020201010104" pitchFamily="34"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Tree>
    <p:extLst>
      <p:ext uri="{BB962C8B-B14F-4D97-AF65-F5344CB8AC3E}">
        <p14:creationId xmlns:p14="http://schemas.microsoft.com/office/powerpoint/2010/main" val="1932194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DIN Pro" panose="020B0504020201010104" pitchFamily="34" charset="0"/>
              </a:defRPr>
            </a:lvl1pPr>
          </a:lstStyle>
          <a:p>
            <a:r>
              <a:rPr lang="en-US" dirty="0"/>
              <a:t>Click to edit Master title style</a:t>
            </a:r>
            <a:endParaRPr lang="fr-FR" dirty="0"/>
          </a:p>
        </p:txBody>
      </p:sp>
      <p:sp>
        <p:nvSpPr>
          <p:cNvPr id="3" name="Text Placeholder 2"/>
          <p:cNvSpPr>
            <a:spLocks noGrp="1"/>
          </p:cNvSpPr>
          <p:nvPr>
            <p:ph type="body" idx="1"/>
          </p:nvPr>
        </p:nvSpPr>
        <p:spPr/>
        <p:txBody>
          <a:bodyPr/>
          <a:lstStyle>
            <a:lvl1pPr>
              <a:defRPr>
                <a:latin typeface="DIN Pro" panose="020B0504020201010104" pitchFamily="34" charset="0"/>
              </a:defRPr>
            </a:lvl1pPr>
            <a:lvl2pPr>
              <a:defRPr>
                <a:latin typeface="DIN Pro" panose="020B0504020201010104" pitchFamily="34" charset="0"/>
              </a:defRPr>
            </a:lvl2pPr>
            <a:lvl3pPr>
              <a:defRPr>
                <a:latin typeface="DIN Pro" panose="020B0504020201010104" pitchFamily="34" charset="0"/>
              </a:defRPr>
            </a:lvl3pPr>
            <a:lvl4pPr>
              <a:defRPr>
                <a:latin typeface="DIN Pro" panose="020B0504020201010104" pitchFamily="34" charset="0"/>
              </a:defRPr>
            </a:lvl4pPr>
            <a:lvl5pPr>
              <a:defRPr>
                <a:latin typeface="DIN Pro" panose="020B05040202010101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378548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mn-lt"/>
              </a:defRPr>
            </a:lvl1pPr>
          </a:lstStyle>
          <a:p>
            <a:r>
              <a:rPr lang="en-US" dirty="0"/>
              <a:t>Click to edit Master title style</a:t>
            </a:r>
          </a:p>
        </p:txBody>
      </p:sp>
    </p:spTree>
    <p:extLst>
      <p:ext uri="{BB962C8B-B14F-4D97-AF65-F5344CB8AC3E}">
        <p14:creationId xmlns:p14="http://schemas.microsoft.com/office/powerpoint/2010/main" val="140242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79329D3-A744-41FD-9C01-A1169486DD3F}"/>
              </a:ext>
            </a:extLst>
          </p:cNvPr>
          <p:cNvSpPr>
            <a:spLocks noGrp="1"/>
          </p:cNvSpPr>
          <p:nvPr>
            <p:ph type="pic" sz="quarter" idx="10"/>
          </p:nvPr>
        </p:nvSpPr>
        <p:spPr>
          <a:xfrm>
            <a:off x="-1" y="0"/>
            <a:ext cx="24387177" cy="13716000"/>
          </a:xfrm>
          <a:custGeom>
            <a:avLst/>
            <a:gdLst>
              <a:gd name="connsiteX0" fmla="*/ 22798989 w 24387177"/>
              <a:gd name="connsiteY0" fmla="*/ 11115160 h 13716000"/>
              <a:gd name="connsiteX1" fmla="*/ 21554805 w 24387177"/>
              <a:gd name="connsiteY1" fmla="*/ 12359344 h 13716000"/>
              <a:gd name="connsiteX2" fmla="*/ 22798989 w 24387177"/>
              <a:gd name="connsiteY2" fmla="*/ 13603528 h 13716000"/>
              <a:gd name="connsiteX3" fmla="*/ 24043173 w 24387177"/>
              <a:gd name="connsiteY3" fmla="*/ 12359344 h 13716000"/>
              <a:gd name="connsiteX4" fmla="*/ 22798989 w 24387177"/>
              <a:gd name="connsiteY4" fmla="*/ 11115160 h 13716000"/>
              <a:gd name="connsiteX5" fmla="*/ 0 w 24387177"/>
              <a:gd name="connsiteY5" fmla="*/ 0 h 13716000"/>
              <a:gd name="connsiteX6" fmla="*/ 24387177 w 24387177"/>
              <a:gd name="connsiteY6" fmla="*/ 0 h 13716000"/>
              <a:gd name="connsiteX7" fmla="*/ 24387177 w 24387177"/>
              <a:gd name="connsiteY7" fmla="*/ 13716000 h 13716000"/>
              <a:gd name="connsiteX8" fmla="*/ 0 w 2438717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7177" h="13716000">
                <a:moveTo>
                  <a:pt x="22798989" y="11115160"/>
                </a:moveTo>
                <a:cubicBezTo>
                  <a:pt x="22111845" y="11115160"/>
                  <a:pt x="21554805" y="11672200"/>
                  <a:pt x="21554805" y="12359344"/>
                </a:cubicBezTo>
                <a:cubicBezTo>
                  <a:pt x="21554805" y="13046488"/>
                  <a:pt x="22111845" y="13603528"/>
                  <a:pt x="22798989" y="13603528"/>
                </a:cubicBezTo>
                <a:cubicBezTo>
                  <a:pt x="23486133" y="13603528"/>
                  <a:pt x="24043173" y="13046488"/>
                  <a:pt x="24043173" y="12359344"/>
                </a:cubicBezTo>
                <a:cubicBezTo>
                  <a:pt x="24043173" y="11672200"/>
                  <a:pt x="23486133" y="11115160"/>
                  <a:pt x="22798989" y="11115160"/>
                </a:cubicBezTo>
                <a:close/>
                <a:moveTo>
                  <a:pt x="0" y="0"/>
                </a:moveTo>
                <a:lnTo>
                  <a:pt x="24387177" y="0"/>
                </a:lnTo>
                <a:lnTo>
                  <a:pt x="24387177" y="13716000"/>
                </a:lnTo>
                <a:lnTo>
                  <a:pt x="0" y="13716000"/>
                </a:lnTo>
                <a:close/>
              </a:path>
            </a:pathLst>
          </a:custGeom>
          <a:solidFill>
            <a:schemeClr val="bg1">
              <a:lumMod val="95000"/>
            </a:schemeClr>
          </a:solidFill>
        </p:spPr>
        <p:txBody>
          <a:bodyPr wrap="square">
            <a:noAutofit/>
          </a:bodyPr>
          <a:lstStyle/>
          <a:p>
            <a:endParaRPr lang="fr-FR"/>
          </a:p>
        </p:txBody>
      </p:sp>
      <p:pic>
        <p:nvPicPr>
          <p:cNvPr id="4" name="Picture 3">
            <a:extLst>
              <a:ext uri="{FF2B5EF4-FFF2-40B4-BE49-F238E27FC236}">
                <a16:creationId xmlns:a16="http://schemas.microsoft.com/office/drawing/2014/main" id="{F9E1C2DA-2815-46A0-B958-FDFA8EDD87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947" b="30612"/>
          <a:stretch/>
        </p:blipFill>
        <p:spPr>
          <a:xfrm>
            <a:off x="21210799" y="11589665"/>
            <a:ext cx="3176376" cy="1497952"/>
          </a:xfrm>
          <a:prstGeom prst="rect">
            <a:avLst/>
          </a:prstGeom>
        </p:spPr>
      </p:pic>
    </p:spTree>
    <p:extLst>
      <p:ext uri="{BB962C8B-B14F-4D97-AF65-F5344CB8AC3E}">
        <p14:creationId xmlns:p14="http://schemas.microsoft.com/office/powerpoint/2010/main" val="341752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777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2D0A93-6B6D-43CE-B7EC-B76D9E5AC20A}"/>
              </a:ext>
            </a:extLst>
          </p:cNvPr>
          <p:cNvSpPr/>
          <p:nvPr userDrawn="1"/>
        </p:nvSpPr>
        <p:spPr>
          <a:xfrm>
            <a:off x="0" y="0"/>
            <a:ext cx="24387175" cy="1744133"/>
          </a:xfrm>
          <a:prstGeom prst="rect">
            <a:avLst/>
          </a:prstGeom>
          <a:solidFill>
            <a:srgbClr val="E300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525E301-6926-42F1-823E-54EFE0BC4640}"/>
              </a:ext>
            </a:extLst>
          </p:cNvPr>
          <p:cNvSpPr/>
          <p:nvPr userDrawn="1"/>
        </p:nvSpPr>
        <p:spPr>
          <a:xfrm>
            <a:off x="0" y="11971867"/>
            <a:ext cx="24387175" cy="1744133"/>
          </a:xfrm>
          <a:prstGeom prst="rect">
            <a:avLst/>
          </a:prstGeom>
          <a:solidFill>
            <a:srgbClr val="E300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529EECE-CB68-43CF-9959-98953508D4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6004" y="3145577"/>
            <a:ext cx="15755167" cy="7424847"/>
          </a:xfrm>
          <a:prstGeom prst="rect">
            <a:avLst/>
          </a:prstGeom>
        </p:spPr>
      </p:pic>
    </p:spTree>
    <p:extLst>
      <p:ext uri="{BB962C8B-B14F-4D97-AF65-F5344CB8AC3E}">
        <p14:creationId xmlns:p14="http://schemas.microsoft.com/office/powerpoint/2010/main" val="544428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5ADC5A-2C9C-4576-A4BC-D6AE54CD858F}"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AEDEA-40B8-48E8-9B84-10FBD39189C6}" type="slidenum">
              <a:rPr lang="en-US" smtClean="0"/>
              <a:t>‹#›</a:t>
            </a:fld>
            <a:endParaRPr lang="en-US"/>
          </a:p>
        </p:txBody>
      </p:sp>
    </p:spTree>
    <p:extLst>
      <p:ext uri="{BB962C8B-B14F-4D97-AF65-F5344CB8AC3E}">
        <p14:creationId xmlns:p14="http://schemas.microsoft.com/office/powerpoint/2010/main" val="1266030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619" y="0"/>
            <a:ext cx="21033938" cy="192722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6619" y="3651250"/>
            <a:ext cx="21033938"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C58EE6BD-0360-0D47-96F0-F22D6C6E64F3}"/>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t="32947" b="30612"/>
          <a:stretch/>
        </p:blipFill>
        <p:spPr>
          <a:xfrm>
            <a:off x="21210799" y="11967036"/>
            <a:ext cx="3176376" cy="1497952"/>
          </a:xfrm>
          <a:prstGeom prst="rect">
            <a:avLst/>
          </a:prstGeom>
        </p:spPr>
      </p:pic>
    </p:spTree>
    <p:extLst>
      <p:ext uri="{BB962C8B-B14F-4D97-AF65-F5344CB8AC3E}">
        <p14:creationId xmlns:p14="http://schemas.microsoft.com/office/powerpoint/2010/main" val="342392204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4" r:id="rId4"/>
    <p:sldLayoutId id="2147483738" r:id="rId5"/>
    <p:sldLayoutId id="2147483735" r:id="rId6"/>
    <p:sldLayoutId id="2147483737" r:id="rId7"/>
    <p:sldLayoutId id="2147483736" r:id="rId8"/>
  </p:sldLayoutIdLst>
  <p:txStyles>
    <p:titleStyle>
      <a:lvl1pPr algn="l" defTabSz="1828800" rtl="0" eaLnBrk="1" latinLnBrk="0" hangingPunct="1">
        <a:lnSpc>
          <a:spcPct val="90000"/>
        </a:lnSpc>
        <a:spcBef>
          <a:spcPct val="0"/>
        </a:spcBef>
        <a:buNone/>
        <a:defRPr sz="6400" b="1" i="0" kern="1200">
          <a:solidFill>
            <a:srgbClr val="ED2223"/>
          </a:solidFill>
          <a:latin typeface="+mn-lt"/>
          <a:ea typeface="DIN-Bold" pitchFamily="2" charset="0"/>
          <a:cs typeface="DIN-Bold" pitchFamily="2" charset="0"/>
        </a:defRPr>
      </a:lvl1pPr>
    </p:titleStyle>
    <p:bodyStyle>
      <a:lvl1pPr marL="457200" indent="-457200" algn="l" defTabSz="1828800" rtl="0" eaLnBrk="1" latinLnBrk="0" hangingPunct="1">
        <a:lnSpc>
          <a:spcPct val="90000"/>
        </a:lnSpc>
        <a:spcBef>
          <a:spcPts val="2000"/>
        </a:spcBef>
        <a:buFont typeface="Arial"/>
        <a:buChar char="•"/>
        <a:defRPr sz="5600" b="0" i="0" kern="1200">
          <a:solidFill>
            <a:srgbClr val="777776"/>
          </a:solidFill>
          <a:latin typeface="+mn-lt"/>
          <a:ea typeface="DIN-Regular" pitchFamily="2" charset="0"/>
          <a:cs typeface="DIN-Regular" pitchFamily="2" charset="0"/>
        </a:defRPr>
      </a:lvl1pPr>
      <a:lvl2pPr marL="1371600" indent="-457200" algn="l" defTabSz="1828800" rtl="0" eaLnBrk="1" latinLnBrk="0" hangingPunct="1">
        <a:lnSpc>
          <a:spcPct val="90000"/>
        </a:lnSpc>
        <a:spcBef>
          <a:spcPts val="1000"/>
        </a:spcBef>
        <a:buFont typeface="Arial"/>
        <a:buChar char="•"/>
        <a:defRPr sz="4800" b="0" i="0" kern="1200">
          <a:solidFill>
            <a:srgbClr val="777776"/>
          </a:solidFill>
          <a:latin typeface="+mn-lt"/>
          <a:ea typeface="DIN-Regular" pitchFamily="2" charset="0"/>
          <a:cs typeface="DIN-Regular" pitchFamily="2" charset="0"/>
        </a:defRPr>
      </a:lvl2pPr>
      <a:lvl3pPr marL="2286000" indent="-457200" algn="l" defTabSz="1828800" rtl="0" eaLnBrk="1" latinLnBrk="0" hangingPunct="1">
        <a:lnSpc>
          <a:spcPct val="90000"/>
        </a:lnSpc>
        <a:spcBef>
          <a:spcPts val="1000"/>
        </a:spcBef>
        <a:buFont typeface="Arial"/>
        <a:buChar char="•"/>
        <a:defRPr sz="4000" b="0" i="0" kern="1200">
          <a:solidFill>
            <a:srgbClr val="777776"/>
          </a:solidFill>
          <a:latin typeface="+mn-lt"/>
          <a:ea typeface="DIN-Regular" pitchFamily="2" charset="0"/>
          <a:cs typeface="DIN-Regular" pitchFamily="2" charset="0"/>
        </a:defRPr>
      </a:lvl3pPr>
      <a:lvl4pPr marL="3200400" indent="-457200" algn="l" defTabSz="1828800" rtl="0" eaLnBrk="1" latinLnBrk="0" hangingPunct="1">
        <a:lnSpc>
          <a:spcPct val="90000"/>
        </a:lnSpc>
        <a:spcBef>
          <a:spcPts val="1000"/>
        </a:spcBef>
        <a:buFont typeface="Arial"/>
        <a:buChar char="•"/>
        <a:defRPr sz="3600" b="0" i="0" kern="1200">
          <a:solidFill>
            <a:srgbClr val="777776"/>
          </a:solidFill>
          <a:latin typeface="+mn-lt"/>
          <a:ea typeface="DIN-Regular" pitchFamily="2" charset="0"/>
          <a:cs typeface="DIN-Regular" pitchFamily="2" charset="0"/>
        </a:defRPr>
      </a:lvl4pPr>
      <a:lvl5pPr marL="4114800" indent="-457200" algn="l" defTabSz="1828800" rtl="0" eaLnBrk="1" latinLnBrk="0" hangingPunct="1">
        <a:lnSpc>
          <a:spcPct val="90000"/>
        </a:lnSpc>
        <a:spcBef>
          <a:spcPts val="1000"/>
        </a:spcBef>
        <a:buFont typeface="Arial"/>
        <a:buChar char="•"/>
        <a:defRPr sz="3600" b="0" i="0" kern="1200">
          <a:solidFill>
            <a:srgbClr val="777776"/>
          </a:solidFill>
          <a:latin typeface="+mn-lt"/>
          <a:ea typeface="DIN-Regular" pitchFamily="2" charset="0"/>
          <a:cs typeface="DIN-Regular" pitchFamily="2" charset="0"/>
        </a:defRPr>
      </a:lvl5pPr>
      <a:lvl6pPr marL="50292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6.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18.xml"/><Relationship Id="rId5" Type="http://schemas.openxmlformats.org/officeDocument/2006/relationships/comments" Target="../comments/commen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chart" Target="../charts/char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357280D4-3CCF-48D0-ADA5-A20B524F564E}"/>
              </a:ext>
            </a:extLst>
          </p:cNvPr>
          <p:cNvSpPr/>
          <p:nvPr/>
        </p:nvSpPr>
        <p:spPr>
          <a:xfrm>
            <a:off x="7026502" y="1690915"/>
            <a:ext cx="10334171" cy="10334171"/>
          </a:xfrm>
          <a:prstGeom prst="ellipse">
            <a:avLst/>
          </a:prstGeom>
          <a:solidFill>
            <a:schemeClr val="bg1"/>
          </a:solidFill>
          <a:ln>
            <a:noFill/>
          </a:ln>
          <a:effectLst>
            <a:outerShdw blurRad="3048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a:extLst>
              <a:ext uri="{FF2B5EF4-FFF2-40B4-BE49-F238E27FC236}">
                <a16:creationId xmlns:a16="http://schemas.microsoft.com/office/drawing/2014/main" id="{92631AF8-2E75-4C1D-B870-743AC62BB96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80046" y="4024033"/>
            <a:ext cx="12027083" cy="5667934"/>
          </a:xfrm>
          <a:prstGeom prst="rect">
            <a:avLst/>
          </a:prstGeom>
        </p:spPr>
      </p:pic>
      <p:sp>
        <p:nvSpPr>
          <p:cNvPr id="6" name="Rectangle 5">
            <a:extLst>
              <a:ext uri="{FF2B5EF4-FFF2-40B4-BE49-F238E27FC236}">
                <a16:creationId xmlns:a16="http://schemas.microsoft.com/office/drawing/2014/main" id="{5C86F40F-0E68-41F0-9502-ACA46C97B76C}"/>
              </a:ext>
            </a:extLst>
          </p:cNvPr>
          <p:cNvSpPr/>
          <p:nvPr/>
        </p:nvSpPr>
        <p:spPr>
          <a:xfrm>
            <a:off x="6006685" y="10135251"/>
            <a:ext cx="12664088" cy="2027720"/>
          </a:xfrm>
          <a:prstGeom prst="rect">
            <a:avLst/>
          </a:prstGeom>
          <a:gradFill flip="none" rotWithShape="1">
            <a:gsLst>
              <a:gs pos="50000">
                <a:schemeClr val="tx2"/>
              </a:gs>
              <a:gs pos="50000">
                <a:schemeClr val="tx2">
                  <a:lumMod val="75000"/>
                </a:schemeClr>
              </a:gs>
            </a:gsLst>
            <a:lin ang="2700000" scaled="1"/>
            <a:tileRect/>
          </a:gradFill>
        </p:spPr>
        <p:txBody>
          <a:bodyPr wrap="square" anchor="ctr">
            <a:noAutofit/>
          </a:bodyPr>
          <a:lstStyle/>
          <a:p>
            <a:pPr algn="ctr"/>
            <a:r>
              <a:rPr lang="fr-FR" sz="8800" dirty="0">
                <a:solidFill>
                  <a:schemeClr val="bg1"/>
                </a:solidFill>
                <a:latin typeface="DIN Pro Cond Medium" panose="020B0606020201010104" pitchFamily="34" charset="0"/>
              </a:rPr>
              <a:t>FERTILITY, GESTATION, GROWTH </a:t>
            </a:r>
          </a:p>
        </p:txBody>
      </p:sp>
    </p:spTree>
    <p:custDataLst>
      <p:tags r:id="rId1"/>
    </p:custDataLst>
    <p:extLst>
      <p:ext uri="{BB962C8B-B14F-4D97-AF65-F5344CB8AC3E}">
        <p14:creationId xmlns:p14="http://schemas.microsoft.com/office/powerpoint/2010/main" val="382504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31C416-79E6-4C2D-8182-1BEF2EECDD72}"/>
              </a:ext>
            </a:extLst>
          </p:cNvPr>
          <p:cNvSpPr/>
          <p:nvPr/>
        </p:nvSpPr>
        <p:spPr>
          <a:xfrm>
            <a:off x="9505586" y="2190736"/>
            <a:ext cx="4985725" cy="2215991"/>
          </a:xfrm>
          <a:prstGeom prst="rect">
            <a:avLst/>
          </a:prstGeom>
        </p:spPr>
        <p:txBody>
          <a:bodyPr wrap="none">
            <a:spAutoFit/>
          </a:bodyPr>
          <a:lstStyle/>
          <a:p>
            <a:pPr algn="ctr"/>
            <a:r>
              <a:rPr lang="en-US" sz="13800" b="1" dirty="0"/>
              <a:t>WHAT</a:t>
            </a:r>
            <a:endParaRPr lang="fr-FR" sz="4800" b="1" dirty="0"/>
          </a:p>
        </p:txBody>
      </p:sp>
      <p:sp>
        <p:nvSpPr>
          <p:cNvPr id="6" name="Rectangle 5">
            <a:extLst>
              <a:ext uri="{FF2B5EF4-FFF2-40B4-BE49-F238E27FC236}">
                <a16:creationId xmlns:a16="http://schemas.microsoft.com/office/drawing/2014/main" id="{051552F7-31E4-4D0B-88A1-2973EB7C924B}"/>
              </a:ext>
            </a:extLst>
          </p:cNvPr>
          <p:cNvSpPr/>
          <p:nvPr/>
        </p:nvSpPr>
        <p:spPr>
          <a:xfrm>
            <a:off x="9951029" y="5540173"/>
            <a:ext cx="4094839" cy="2215991"/>
          </a:xfrm>
          <a:prstGeom prst="rect">
            <a:avLst/>
          </a:prstGeom>
        </p:spPr>
        <p:txBody>
          <a:bodyPr wrap="none">
            <a:spAutoFit/>
          </a:bodyPr>
          <a:lstStyle/>
          <a:p>
            <a:pPr algn="ctr"/>
            <a:r>
              <a:rPr lang="en-US" sz="13800" b="1" dirty="0"/>
              <a:t>HOW</a:t>
            </a:r>
            <a:endParaRPr lang="fr-FR" sz="4800" b="1" dirty="0"/>
          </a:p>
        </p:txBody>
      </p:sp>
      <p:sp>
        <p:nvSpPr>
          <p:cNvPr id="7" name="Rectangle 6">
            <a:extLst>
              <a:ext uri="{FF2B5EF4-FFF2-40B4-BE49-F238E27FC236}">
                <a16:creationId xmlns:a16="http://schemas.microsoft.com/office/drawing/2014/main" id="{FC9F6460-427C-470E-B71A-AB170F61E146}"/>
              </a:ext>
            </a:extLst>
          </p:cNvPr>
          <p:cNvSpPr/>
          <p:nvPr/>
        </p:nvSpPr>
        <p:spPr>
          <a:xfrm>
            <a:off x="6470898" y="8680455"/>
            <a:ext cx="11055101" cy="2215991"/>
          </a:xfrm>
          <a:prstGeom prst="rect">
            <a:avLst/>
          </a:prstGeom>
        </p:spPr>
        <p:txBody>
          <a:bodyPr wrap="square">
            <a:spAutoFit/>
          </a:bodyPr>
          <a:lstStyle/>
          <a:p>
            <a:pPr algn="ctr"/>
            <a:r>
              <a:rPr lang="en-US" sz="13800" b="1" dirty="0"/>
              <a:t>HOW MUCH</a:t>
            </a:r>
            <a:endParaRPr lang="fr-FR" sz="4800" b="1" dirty="0"/>
          </a:p>
        </p:txBody>
      </p:sp>
      <p:cxnSp>
        <p:nvCxnSpPr>
          <p:cNvPr id="11" name="Straight Connector 10">
            <a:extLst>
              <a:ext uri="{FF2B5EF4-FFF2-40B4-BE49-F238E27FC236}">
                <a16:creationId xmlns:a16="http://schemas.microsoft.com/office/drawing/2014/main" id="{48C5B211-C6CD-4DF7-AA3D-C2A54C4B623D}"/>
              </a:ext>
            </a:extLst>
          </p:cNvPr>
          <p:cNvCxnSpPr>
            <a:cxnSpLocks/>
          </p:cNvCxnSpPr>
          <p:nvPr/>
        </p:nvCxnSpPr>
        <p:spPr>
          <a:xfrm>
            <a:off x="9045698" y="5302245"/>
            <a:ext cx="590550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F3E9DAD-EC52-44AA-A6C8-131ECCFD513B}"/>
              </a:ext>
            </a:extLst>
          </p:cNvPr>
          <p:cNvCxnSpPr>
            <a:cxnSpLocks/>
          </p:cNvCxnSpPr>
          <p:nvPr/>
        </p:nvCxnSpPr>
        <p:spPr>
          <a:xfrm>
            <a:off x="9045698" y="7994092"/>
            <a:ext cx="590550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3136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750" fill="hold"/>
                                        <p:tgtEl>
                                          <p:spTgt spid="7"/>
                                        </p:tgtEl>
                                        <p:attrNameLst>
                                          <p:attrName>style.color</p:attrName>
                                        </p:attrNameLst>
                                      </p:cBhvr>
                                      <p:to>
                                        <a:schemeClr val="bg1"/>
                                      </p:to>
                                    </p:animClr>
                                  </p:childTnLst>
                                </p:cTn>
                              </p:par>
                              <p:par>
                                <p:cTn id="7" presetID="1" presetClass="emph" presetSubtype="2" fill="hold" nodeType="withEffect">
                                  <p:stCondLst>
                                    <p:cond delay="0"/>
                                  </p:stCondLst>
                                  <p:childTnLst>
                                    <p:animClr clrSpc="rgb" dir="cw">
                                      <p:cBhvr>
                                        <p:cTn id="8" dur="750" fill="hold"/>
                                        <p:tgtEl>
                                          <p:spTgt spid="7"/>
                                        </p:tgtEl>
                                        <p:attrNameLst>
                                          <p:attrName>fillcolor</p:attrName>
                                        </p:attrNameLst>
                                      </p:cBhvr>
                                      <p:to>
                                        <a:schemeClr val="tx2"/>
                                      </p:to>
                                    </p:animClr>
                                    <p:set>
                                      <p:cBhvr>
                                        <p:cTn id="9" dur="750" fill="hold"/>
                                        <p:tgtEl>
                                          <p:spTgt spid="7"/>
                                        </p:tgtEl>
                                        <p:attrNameLst>
                                          <p:attrName>fill.type</p:attrName>
                                        </p:attrNameLst>
                                      </p:cBhvr>
                                      <p:to>
                                        <p:strVal val="solid"/>
                                      </p:to>
                                    </p:set>
                                    <p:set>
                                      <p:cBhvr>
                                        <p:cTn id="10" dur="75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6EBFBF-43BD-42B3-BE37-2B41D32ED39E}"/>
              </a:ext>
            </a:extLst>
          </p:cNvPr>
          <p:cNvSpPr/>
          <p:nvPr/>
        </p:nvSpPr>
        <p:spPr>
          <a:xfrm>
            <a:off x="12496800" y="2057400"/>
            <a:ext cx="9677400" cy="8224314"/>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a:extLst>
              <a:ext uri="{FF2B5EF4-FFF2-40B4-BE49-F238E27FC236}">
                <a16:creationId xmlns:a16="http://schemas.microsoft.com/office/drawing/2014/main" id="{F7932E89-3EC5-4EC6-A8F5-A772852BAD9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51222" y="2057400"/>
            <a:ext cx="10802682" cy="9261400"/>
          </a:xfrm>
          <a:prstGeom prst="rect">
            <a:avLst/>
          </a:prstGeom>
        </p:spPr>
      </p:pic>
      <p:sp>
        <p:nvSpPr>
          <p:cNvPr id="11" name="Rectangle 10">
            <a:extLst>
              <a:ext uri="{FF2B5EF4-FFF2-40B4-BE49-F238E27FC236}">
                <a16:creationId xmlns:a16="http://schemas.microsoft.com/office/drawing/2014/main" id="{7631DDC8-16E1-4376-9EF3-F18519AE2E06}"/>
              </a:ext>
            </a:extLst>
          </p:cNvPr>
          <p:cNvSpPr/>
          <p:nvPr/>
        </p:nvSpPr>
        <p:spPr>
          <a:xfrm>
            <a:off x="13037352" y="3058265"/>
            <a:ext cx="8153400" cy="4324261"/>
          </a:xfrm>
          <a:prstGeom prst="rect">
            <a:avLst/>
          </a:prstGeom>
        </p:spPr>
        <p:txBody>
          <a:bodyPr wrap="square">
            <a:spAutoFit/>
          </a:bodyPr>
          <a:lstStyle/>
          <a:p>
            <a:pPr algn="ctr" defTabSz="1828800">
              <a:lnSpc>
                <a:spcPts val="6600"/>
              </a:lnSpc>
            </a:pPr>
            <a:r>
              <a:rPr lang="en-US" sz="7200" b="1" dirty="0"/>
              <a:t>At the time </a:t>
            </a:r>
            <a:br>
              <a:rPr lang="en-US" sz="7200" b="1" dirty="0"/>
            </a:br>
            <a:r>
              <a:rPr lang="en-US" sz="7200" b="1" dirty="0"/>
              <a:t>of whelping, </a:t>
            </a:r>
            <a:br>
              <a:rPr lang="en-US" sz="7200" b="1" dirty="0"/>
            </a:br>
            <a:r>
              <a:rPr lang="en-US" sz="7200" b="1" dirty="0"/>
              <a:t>a bitch body weight should increase </a:t>
            </a:r>
            <a:br>
              <a:rPr lang="en-US" sz="7200" b="1" dirty="0"/>
            </a:br>
            <a:r>
              <a:rPr lang="en-US" sz="7200" b="1" dirty="0"/>
              <a:t>by approximately</a:t>
            </a:r>
          </a:p>
        </p:txBody>
      </p:sp>
      <p:sp>
        <p:nvSpPr>
          <p:cNvPr id="5" name="Rectangle 4">
            <a:extLst>
              <a:ext uri="{FF2B5EF4-FFF2-40B4-BE49-F238E27FC236}">
                <a16:creationId xmlns:a16="http://schemas.microsoft.com/office/drawing/2014/main" id="{E7D3AC0C-BD8E-453D-A2CD-2CFF0ACF5FE9}"/>
              </a:ext>
            </a:extLst>
          </p:cNvPr>
          <p:cNvSpPr/>
          <p:nvPr/>
        </p:nvSpPr>
        <p:spPr>
          <a:xfrm>
            <a:off x="13450086" y="7382526"/>
            <a:ext cx="8013732" cy="2646878"/>
          </a:xfrm>
          <a:prstGeom prst="rect">
            <a:avLst/>
          </a:prstGeom>
        </p:spPr>
        <p:txBody>
          <a:bodyPr wrap="none">
            <a:spAutoFit/>
          </a:bodyPr>
          <a:lstStyle/>
          <a:p>
            <a:pPr algn="ctr"/>
            <a:r>
              <a:rPr lang="en-US" sz="16600" b="1" dirty="0">
                <a:solidFill>
                  <a:srgbClr val="FF0000"/>
                </a:solidFill>
              </a:rPr>
              <a:t>15-25% </a:t>
            </a:r>
            <a:endParaRPr lang="fr-FR" sz="4000" dirty="0">
              <a:solidFill>
                <a:srgbClr val="FF0000"/>
              </a:solidFill>
            </a:endParaRPr>
          </a:p>
        </p:txBody>
      </p:sp>
    </p:spTree>
    <p:custDataLst>
      <p:tags r:id="rId1"/>
    </p:custDataLst>
    <p:extLst>
      <p:ext uri="{BB962C8B-B14F-4D97-AF65-F5344CB8AC3E}">
        <p14:creationId xmlns:p14="http://schemas.microsoft.com/office/powerpoint/2010/main" val="74268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07899" y="3232150"/>
            <a:ext cx="6670457" cy="8702676"/>
          </a:xfrm>
        </p:spPr>
        <p:txBody>
          <a:bodyPr/>
          <a:lstStyle/>
          <a:p>
            <a:r>
              <a:rPr lang="en-US" dirty="0"/>
              <a:t>Question mark and next to it following text : Back to back breeding</a:t>
            </a:r>
          </a:p>
          <a:p>
            <a:endParaRPr lang="en-US" dirty="0"/>
          </a:p>
          <a:p>
            <a:r>
              <a:rPr lang="en-US" dirty="0"/>
              <a:t>On click : make appear below following text : Optimal BCS needed ! </a:t>
            </a:r>
          </a:p>
        </p:txBody>
      </p:sp>
      <p:sp>
        <p:nvSpPr>
          <p:cNvPr id="4" name="TextBox 3">
            <a:extLst>
              <a:ext uri="{FF2B5EF4-FFF2-40B4-BE49-F238E27FC236}">
                <a16:creationId xmlns:a16="http://schemas.microsoft.com/office/drawing/2014/main" id="{8632608B-6F83-43C3-9206-62EF2E1224ED}"/>
              </a:ext>
            </a:extLst>
          </p:cNvPr>
          <p:cNvSpPr txBox="1"/>
          <p:nvPr/>
        </p:nvSpPr>
        <p:spPr>
          <a:xfrm>
            <a:off x="0" y="544476"/>
            <a:ext cx="11383988" cy="11211879"/>
          </a:xfrm>
          <a:prstGeom prst="rect">
            <a:avLst/>
          </a:prstGeom>
          <a:solidFill>
            <a:schemeClr val="bg1">
              <a:alpha val="74000"/>
            </a:schemeClr>
          </a:solidFill>
        </p:spPr>
        <p:txBody>
          <a:bodyPr wrap="none" rtlCol="0" anchor="ctr">
            <a:noAutofit/>
          </a:bodyPr>
          <a:lstStyle/>
          <a:p>
            <a:pPr algn="ctr"/>
            <a:r>
              <a:rPr lang="en-US" sz="100000" b="1" dirty="0">
                <a:solidFill>
                  <a:schemeClr val="tx2"/>
                </a:solidFill>
                <a:latin typeface="DIN Pro Cond Black" panose="020B0A06020201010104" pitchFamily="34" charset="0"/>
              </a:rPr>
              <a:t>?</a:t>
            </a:r>
            <a:endParaRPr lang="fr-FR" sz="100000" b="1" dirty="0">
              <a:solidFill>
                <a:schemeClr val="tx2"/>
              </a:solidFill>
              <a:latin typeface="DIN Pro Cond Black" panose="020B0A06020201010104" pitchFamily="34" charset="0"/>
            </a:endParaRPr>
          </a:p>
        </p:txBody>
      </p:sp>
      <p:sp>
        <p:nvSpPr>
          <p:cNvPr id="6" name="Rectangle 5">
            <a:extLst>
              <a:ext uri="{FF2B5EF4-FFF2-40B4-BE49-F238E27FC236}">
                <a16:creationId xmlns:a16="http://schemas.microsoft.com/office/drawing/2014/main" id="{DB3CA4B4-1151-4D65-9A2D-A163FF2DED77}"/>
              </a:ext>
            </a:extLst>
          </p:cNvPr>
          <p:cNvSpPr/>
          <p:nvPr/>
        </p:nvSpPr>
        <p:spPr>
          <a:xfrm>
            <a:off x="11383988" y="3688966"/>
            <a:ext cx="8538363" cy="2751522"/>
          </a:xfrm>
          <a:prstGeom prst="rect">
            <a:avLst/>
          </a:prstGeom>
        </p:spPr>
        <p:txBody>
          <a:bodyPr wrap="none">
            <a:spAutoFit/>
          </a:bodyPr>
          <a:lstStyle/>
          <a:p>
            <a:pPr lvl="0" defTabSz="1828800">
              <a:lnSpc>
                <a:spcPct val="90000"/>
              </a:lnSpc>
              <a:spcBef>
                <a:spcPts val="2000"/>
              </a:spcBef>
            </a:pPr>
            <a:r>
              <a:rPr lang="en-US" sz="9600" b="1" dirty="0"/>
              <a:t>BACK TO BACK</a:t>
            </a:r>
            <a:br>
              <a:rPr lang="en-US" sz="9600" b="1" dirty="0"/>
            </a:br>
            <a:r>
              <a:rPr lang="en-US" sz="9600" b="1" dirty="0"/>
              <a:t>BREEDING</a:t>
            </a:r>
          </a:p>
        </p:txBody>
      </p:sp>
      <p:grpSp>
        <p:nvGrpSpPr>
          <p:cNvPr id="12" name="Group 11">
            <a:extLst>
              <a:ext uri="{FF2B5EF4-FFF2-40B4-BE49-F238E27FC236}">
                <a16:creationId xmlns:a16="http://schemas.microsoft.com/office/drawing/2014/main" id="{D5694668-EADD-4697-B4EA-F2FBDA7BB832}"/>
              </a:ext>
            </a:extLst>
          </p:cNvPr>
          <p:cNvGrpSpPr/>
          <p:nvPr/>
        </p:nvGrpSpPr>
        <p:grpSpPr>
          <a:xfrm>
            <a:off x="11383988" y="6705600"/>
            <a:ext cx="8538363" cy="3236770"/>
            <a:chOff x="11383988" y="6705600"/>
            <a:chExt cx="8538363" cy="3236770"/>
          </a:xfrm>
        </p:grpSpPr>
        <p:sp>
          <p:nvSpPr>
            <p:cNvPr id="9" name="Rectangle 8">
              <a:extLst>
                <a:ext uri="{FF2B5EF4-FFF2-40B4-BE49-F238E27FC236}">
                  <a16:creationId xmlns:a16="http://schemas.microsoft.com/office/drawing/2014/main" id="{1F903392-244D-4D8B-A725-0015627A522F}"/>
                </a:ext>
              </a:extLst>
            </p:cNvPr>
            <p:cNvSpPr/>
            <p:nvPr/>
          </p:nvSpPr>
          <p:spPr>
            <a:xfrm>
              <a:off x="11383988" y="7190848"/>
              <a:ext cx="8182305" cy="2751522"/>
            </a:xfrm>
            <a:prstGeom prst="rect">
              <a:avLst/>
            </a:prstGeom>
          </p:spPr>
          <p:txBody>
            <a:bodyPr wrap="none">
              <a:spAutoFit/>
            </a:bodyPr>
            <a:lstStyle/>
            <a:p>
              <a:pPr lvl="0" defTabSz="1828800">
                <a:lnSpc>
                  <a:spcPct val="90000"/>
                </a:lnSpc>
                <a:spcBef>
                  <a:spcPts val="2000"/>
                </a:spcBef>
              </a:pPr>
              <a:r>
                <a:rPr lang="en-US" sz="9600" dirty="0">
                  <a:solidFill>
                    <a:schemeClr val="tx2"/>
                  </a:solidFill>
                </a:rPr>
                <a:t>OPTIMAL BCS </a:t>
              </a:r>
              <a:br>
                <a:rPr lang="en-US" sz="9600" dirty="0">
                  <a:solidFill>
                    <a:schemeClr val="tx2"/>
                  </a:solidFill>
                </a:rPr>
              </a:br>
              <a:r>
                <a:rPr lang="en-US" sz="9600" dirty="0">
                  <a:solidFill>
                    <a:schemeClr val="tx2"/>
                  </a:solidFill>
                </a:rPr>
                <a:t>NEEDED ! </a:t>
              </a:r>
            </a:p>
          </p:txBody>
        </p:sp>
        <p:cxnSp>
          <p:nvCxnSpPr>
            <p:cNvPr id="11" name="Straight Connector 10">
              <a:extLst>
                <a:ext uri="{FF2B5EF4-FFF2-40B4-BE49-F238E27FC236}">
                  <a16:creationId xmlns:a16="http://schemas.microsoft.com/office/drawing/2014/main" id="{52A5E651-EE48-415E-ADC5-3CF1BA705AC0}"/>
                </a:ext>
              </a:extLst>
            </p:cNvPr>
            <p:cNvCxnSpPr/>
            <p:nvPr/>
          </p:nvCxnSpPr>
          <p:spPr>
            <a:xfrm>
              <a:off x="11544300" y="6705600"/>
              <a:ext cx="837805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4567912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62751" y="4018511"/>
            <a:ext cx="15461672" cy="2970044"/>
          </a:xfrm>
          <a:prstGeom prst="rect">
            <a:avLst/>
          </a:prstGeom>
          <a:noFill/>
        </p:spPr>
        <p:txBody>
          <a:bodyPr wrap="square" rtlCol="0">
            <a:spAutoFit/>
          </a:bodyPr>
          <a:lstStyle/>
          <a:p>
            <a:pPr algn="ctr"/>
            <a:r>
              <a:rPr lang="en-US" sz="18700" b="1" dirty="0">
                <a:latin typeface="DIN Pro Cond Medium" panose="020B0606020201010104" pitchFamily="34" charset="0"/>
              </a:rPr>
              <a:t>LACTATION</a:t>
            </a:r>
          </a:p>
        </p:txBody>
      </p:sp>
      <p:sp>
        <p:nvSpPr>
          <p:cNvPr id="7" name="TextBox 6">
            <a:extLst>
              <a:ext uri="{FF2B5EF4-FFF2-40B4-BE49-F238E27FC236}">
                <a16:creationId xmlns:a16="http://schemas.microsoft.com/office/drawing/2014/main" id="{9FBAA6FC-3184-4855-B562-A33C46D1D930}"/>
              </a:ext>
            </a:extLst>
          </p:cNvPr>
          <p:cNvSpPr txBox="1"/>
          <p:nvPr/>
        </p:nvSpPr>
        <p:spPr>
          <a:xfrm>
            <a:off x="4462751" y="6188332"/>
            <a:ext cx="15461672" cy="2970044"/>
          </a:xfrm>
          <a:prstGeom prst="rect">
            <a:avLst/>
          </a:prstGeom>
          <a:noFill/>
        </p:spPr>
        <p:txBody>
          <a:bodyPr wrap="square" rtlCol="0">
            <a:spAutoFit/>
          </a:bodyPr>
          <a:lstStyle/>
          <a:p>
            <a:pPr algn="ctr"/>
            <a:r>
              <a:rPr lang="en-US" sz="18700" b="1" dirty="0">
                <a:solidFill>
                  <a:schemeClr val="tx2"/>
                </a:solidFill>
                <a:latin typeface="DIN Pro Cond Medium" panose="020B0606020201010104" pitchFamily="34" charset="0"/>
              </a:rPr>
              <a:t>= FREE FEEDING </a:t>
            </a:r>
          </a:p>
        </p:txBody>
      </p:sp>
    </p:spTree>
    <p:custDataLst>
      <p:tags r:id="rId1"/>
    </p:custDataLst>
    <p:extLst>
      <p:ext uri="{BB962C8B-B14F-4D97-AF65-F5344CB8AC3E}">
        <p14:creationId xmlns:p14="http://schemas.microsoft.com/office/powerpoint/2010/main" val="382844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CF550A-5336-3941-84D5-6A120DF31C92}"/>
              </a:ext>
            </a:extLst>
          </p:cNvPr>
          <p:cNvPicPr>
            <a:picLocks noChangeAspect="1"/>
          </p:cNvPicPr>
          <p:nvPr/>
        </p:nvPicPr>
        <p:blipFill rotWithShape="1">
          <a:blip r:embed="rId4" cstate="print">
            <a:grayscl/>
            <a:alphaModFix amt="50000"/>
            <a:extLst>
              <a:ext uri="{28A0092B-C50C-407E-A947-70E740481C1C}">
                <a14:useLocalDpi xmlns:a14="http://schemas.microsoft.com/office/drawing/2010/main" val="0"/>
              </a:ext>
            </a:extLst>
          </a:blip>
          <a:srcRect l="5224" t="12220" r="5224" b="12395"/>
          <a:stretch/>
        </p:blipFill>
        <p:spPr>
          <a:xfrm>
            <a:off x="-234387" y="-132430"/>
            <a:ext cx="24855948" cy="13949112"/>
          </a:xfrm>
          <a:prstGeom prst="rect">
            <a:avLst/>
          </a:prstGeom>
        </p:spPr>
      </p:pic>
      <p:pic>
        <p:nvPicPr>
          <p:cNvPr id="16" name="Picture 15">
            <a:extLst>
              <a:ext uri="{FF2B5EF4-FFF2-40B4-BE49-F238E27FC236}">
                <a16:creationId xmlns:a16="http://schemas.microsoft.com/office/drawing/2014/main" id="{AC60D65E-0C09-124A-8712-EDBB826107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5587" y="0"/>
            <a:ext cx="13716000" cy="13716000"/>
          </a:xfrm>
          <a:prstGeom prst="rect">
            <a:avLst/>
          </a:prstGeom>
        </p:spPr>
      </p:pic>
      <p:pic>
        <p:nvPicPr>
          <p:cNvPr id="6" name="Picture 5">
            <a:extLst>
              <a:ext uri="{FF2B5EF4-FFF2-40B4-BE49-F238E27FC236}">
                <a16:creationId xmlns:a16="http://schemas.microsoft.com/office/drawing/2014/main" id="{303D225E-03DD-8249-820C-393561E111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77138" y="12073124"/>
            <a:ext cx="2516350" cy="1611128"/>
          </a:xfrm>
          <a:prstGeom prst="rect">
            <a:avLst/>
          </a:prstGeom>
        </p:spPr>
      </p:pic>
    </p:spTree>
    <p:custDataLst>
      <p:tags r:id="rId1"/>
    </p:custDataLst>
    <p:extLst>
      <p:ext uri="{BB962C8B-B14F-4D97-AF65-F5344CB8AC3E}">
        <p14:creationId xmlns:p14="http://schemas.microsoft.com/office/powerpoint/2010/main" val="203751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11E4C4-D2C9-4941-9EEA-4BC3DD8F3B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9326" y="-679870"/>
            <a:ext cx="17836262" cy="14408544"/>
          </a:xfrm>
          <a:prstGeom prst="rect">
            <a:avLst/>
          </a:prstGeom>
        </p:spPr>
      </p:pic>
      <p:pic>
        <p:nvPicPr>
          <p:cNvPr id="7" name="Picture 6">
            <a:extLst>
              <a:ext uri="{FF2B5EF4-FFF2-40B4-BE49-F238E27FC236}">
                <a16:creationId xmlns:a16="http://schemas.microsoft.com/office/drawing/2014/main" id="{32B0A82F-DEBC-9F4B-A253-C3EA6EE975EB}"/>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21577138" y="12073124"/>
            <a:ext cx="2516350" cy="1611128"/>
          </a:xfrm>
          <a:prstGeom prst="rect">
            <a:avLst/>
          </a:prstGeom>
        </p:spPr>
      </p:pic>
      <p:pic>
        <p:nvPicPr>
          <p:cNvPr id="9" name="Picture 8">
            <a:extLst>
              <a:ext uri="{FF2B5EF4-FFF2-40B4-BE49-F238E27FC236}">
                <a16:creationId xmlns:a16="http://schemas.microsoft.com/office/drawing/2014/main" id="{D9652D1E-D403-F848-9F99-6386B793E8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9971" y="4240070"/>
            <a:ext cx="8103216" cy="9488604"/>
          </a:xfrm>
          <a:prstGeom prst="rect">
            <a:avLst/>
          </a:prstGeom>
        </p:spPr>
      </p:pic>
      <p:sp>
        <p:nvSpPr>
          <p:cNvPr id="18" name="Title 1">
            <a:extLst>
              <a:ext uri="{FF2B5EF4-FFF2-40B4-BE49-F238E27FC236}">
                <a16:creationId xmlns:a16="http://schemas.microsoft.com/office/drawing/2014/main" id="{D1128C60-0D0E-DC4C-9CBC-687836B78335}"/>
              </a:ext>
            </a:extLst>
          </p:cNvPr>
          <p:cNvSpPr txBox="1">
            <a:spLocks/>
          </p:cNvSpPr>
          <p:nvPr/>
        </p:nvSpPr>
        <p:spPr>
          <a:xfrm>
            <a:off x="693522" y="1319514"/>
            <a:ext cx="8023186" cy="2384384"/>
          </a:xfrm>
          <a:prstGeom prst="rect">
            <a:avLst/>
          </a:prstGeom>
          <a:effectLst>
            <a:outerShdw blurRad="165100" sx="102000" sy="102000" algn="ctr" rotWithShape="0">
              <a:prstClr val="black">
                <a:alpha val="2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3200" b="1" i="0" kern="1200">
                <a:solidFill>
                  <a:srgbClr val="ED2223"/>
                </a:solidFill>
                <a:latin typeface="DIN Pro" charset="0"/>
                <a:ea typeface="DIN Pro" charset="0"/>
                <a:cs typeface="DIN Pro" charset="0"/>
              </a:defRPr>
            </a:lvl1pPr>
          </a:lstStyle>
          <a:p>
            <a:r>
              <a:rPr lang="en-US" sz="6400" dirty="0">
                <a:solidFill>
                  <a:srgbClr val="ED1B24"/>
                </a:solidFill>
                <a:latin typeface="DIN-Bold" pitchFamily="2" charset="0"/>
              </a:rPr>
              <a:t>MUST-HAVE #4 </a:t>
            </a:r>
          </a:p>
        </p:txBody>
      </p:sp>
      <p:sp>
        <p:nvSpPr>
          <p:cNvPr id="19" name="Title 1">
            <a:extLst>
              <a:ext uri="{FF2B5EF4-FFF2-40B4-BE49-F238E27FC236}">
                <a16:creationId xmlns:a16="http://schemas.microsoft.com/office/drawing/2014/main" id="{010ABC4F-BEBA-D045-8453-E219CB337F1F}"/>
              </a:ext>
            </a:extLst>
          </p:cNvPr>
          <p:cNvSpPr txBox="1">
            <a:spLocks/>
          </p:cNvSpPr>
          <p:nvPr/>
        </p:nvSpPr>
        <p:spPr>
          <a:xfrm>
            <a:off x="574988" y="2712180"/>
            <a:ext cx="12274454" cy="2384384"/>
          </a:xfrm>
          <a:prstGeom prst="rect">
            <a:avLst/>
          </a:prstGeom>
          <a:effectLst>
            <a:outerShdw blurRad="165100" sx="102000" sy="102000" algn="ctr" rotWithShape="0">
              <a:prstClr val="black">
                <a:alpha val="2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3200" b="1" i="0" kern="1200">
                <a:solidFill>
                  <a:srgbClr val="ED2223"/>
                </a:solidFill>
                <a:latin typeface="DIN Pro" charset="0"/>
                <a:ea typeface="DIN Pro" charset="0"/>
                <a:cs typeface="DIN Pro" charset="0"/>
              </a:defRPr>
            </a:lvl1pPr>
          </a:lstStyle>
          <a:p>
            <a:r>
              <a:rPr lang="en-US" sz="12000" b="0" dirty="0">
                <a:solidFill>
                  <a:srgbClr val="ED1B24"/>
                </a:solidFill>
                <a:latin typeface="DIN-Regular" pitchFamily="2" charset="0"/>
              </a:rPr>
              <a:t>MILK REPLACER</a:t>
            </a:r>
          </a:p>
        </p:txBody>
      </p:sp>
    </p:spTree>
    <p:custDataLst>
      <p:tags r:id="rId1"/>
    </p:custDataLst>
    <p:extLst>
      <p:ext uri="{BB962C8B-B14F-4D97-AF65-F5344CB8AC3E}">
        <p14:creationId xmlns:p14="http://schemas.microsoft.com/office/powerpoint/2010/main" val="327681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PUPPY NEEDS THE RIGHT MILK REPLACER</a:t>
            </a:r>
          </a:p>
        </p:txBody>
      </p:sp>
      <p:graphicFrame>
        <p:nvGraphicFramePr>
          <p:cNvPr id="6" name="Table 5">
            <a:extLst>
              <a:ext uri="{FF2B5EF4-FFF2-40B4-BE49-F238E27FC236}">
                <a16:creationId xmlns:a16="http://schemas.microsoft.com/office/drawing/2014/main" id="{0B86027A-3685-AD45-91CE-E65E6E5B3FAA}"/>
              </a:ext>
            </a:extLst>
          </p:cNvPr>
          <p:cNvGraphicFramePr>
            <a:graphicFrameLocks noGrp="1"/>
          </p:cNvGraphicFramePr>
          <p:nvPr/>
        </p:nvGraphicFramePr>
        <p:xfrm>
          <a:off x="1881187" y="4379280"/>
          <a:ext cx="20624800" cy="6972504"/>
        </p:xfrm>
        <a:graphic>
          <a:graphicData uri="http://schemas.openxmlformats.org/drawingml/2006/table">
            <a:tbl>
              <a:tblPr firstRow="1" bandRow="1">
                <a:tableStyleId>{5C22544A-7EE6-4342-B048-85BDC9FD1C3A}</a:tableStyleId>
              </a:tblPr>
              <a:tblGrid>
                <a:gridCol w="5156200">
                  <a:extLst>
                    <a:ext uri="{9D8B030D-6E8A-4147-A177-3AD203B41FA5}">
                      <a16:colId xmlns:a16="http://schemas.microsoft.com/office/drawing/2014/main" val="978683245"/>
                    </a:ext>
                  </a:extLst>
                </a:gridCol>
                <a:gridCol w="5156200">
                  <a:extLst>
                    <a:ext uri="{9D8B030D-6E8A-4147-A177-3AD203B41FA5}">
                      <a16:colId xmlns:a16="http://schemas.microsoft.com/office/drawing/2014/main" val="1580506650"/>
                    </a:ext>
                  </a:extLst>
                </a:gridCol>
                <a:gridCol w="5156200">
                  <a:extLst>
                    <a:ext uri="{9D8B030D-6E8A-4147-A177-3AD203B41FA5}">
                      <a16:colId xmlns:a16="http://schemas.microsoft.com/office/drawing/2014/main" val="3202188205"/>
                    </a:ext>
                  </a:extLst>
                </a:gridCol>
                <a:gridCol w="5156200">
                  <a:extLst>
                    <a:ext uri="{9D8B030D-6E8A-4147-A177-3AD203B41FA5}">
                      <a16:colId xmlns:a16="http://schemas.microsoft.com/office/drawing/2014/main" val="649755568"/>
                    </a:ext>
                  </a:extLst>
                </a:gridCol>
              </a:tblGrid>
              <a:tr h="2101760">
                <a:tc>
                  <a:txBody>
                    <a:bodyPr/>
                    <a:lstStyle/>
                    <a:p>
                      <a:endParaRPr lang="en-US" sz="7200" b="0" dirty="0">
                        <a:latin typeface="DIN-Regular" pitchFamily="2" charset="0"/>
                      </a:endParaRPr>
                    </a:p>
                  </a:txBody>
                  <a:tcPr marL="182880" marR="182880"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83831"/>
                    </a:solidFill>
                  </a:tcPr>
                </a:tc>
                <a:tc>
                  <a:txBody>
                    <a:bodyPr/>
                    <a:lstStyle/>
                    <a:p>
                      <a:r>
                        <a:rPr lang="en-US" sz="7200" b="1" i="0" dirty="0">
                          <a:latin typeface="DIN-Bold" pitchFamily="2" charset="0"/>
                        </a:rPr>
                        <a:t>CP</a:t>
                      </a:r>
                    </a:p>
                    <a:p>
                      <a:r>
                        <a:rPr lang="en-US" sz="2800" b="0" dirty="0">
                          <a:latin typeface="DIN-Regular" pitchFamily="2" charset="0"/>
                        </a:rPr>
                        <a:t>(Case et al, 2011)</a:t>
                      </a:r>
                    </a:p>
                  </a:txBody>
                  <a:tcPr marL="182880" marR="182880"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83831"/>
                    </a:solidFill>
                  </a:tcPr>
                </a:tc>
                <a:tc>
                  <a:txBody>
                    <a:bodyPr/>
                    <a:lstStyle/>
                    <a:p>
                      <a:r>
                        <a:rPr lang="en-US" sz="7200" b="1" i="0" dirty="0">
                          <a:latin typeface="DIN-Bold" pitchFamily="2" charset="0"/>
                        </a:rPr>
                        <a:t>CN</a:t>
                      </a:r>
                    </a:p>
                    <a:p>
                      <a:r>
                        <a:rPr lang="en-US" sz="2800" b="0" dirty="0">
                          <a:latin typeface="DIN-Regular" pitchFamily="2" charset="0"/>
                        </a:rPr>
                        <a:t>(Askins et al, 2001)</a:t>
                      </a:r>
                    </a:p>
                  </a:txBody>
                  <a:tcPr marL="182880" marR="182880"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83831"/>
                    </a:solidFill>
                  </a:tcPr>
                </a:tc>
                <a:tc>
                  <a:txBody>
                    <a:bodyPr/>
                    <a:lstStyle/>
                    <a:p>
                      <a:r>
                        <a:rPr lang="en-US" sz="7200" b="1" i="0" dirty="0">
                          <a:latin typeface="DIN-Bold" pitchFamily="2" charset="0"/>
                        </a:rPr>
                        <a:t>CT</a:t>
                      </a:r>
                    </a:p>
                    <a:p>
                      <a:r>
                        <a:rPr lang="en-US" sz="2800" b="0" dirty="0">
                          <a:latin typeface="DIN-Regular" pitchFamily="2" charset="0"/>
                        </a:rPr>
                        <a:t>(Jacobsen et al, 2004)</a:t>
                      </a:r>
                    </a:p>
                  </a:txBody>
                  <a:tcPr marL="182880" marR="182880"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83831"/>
                    </a:solidFill>
                  </a:tcPr>
                </a:tc>
                <a:extLst>
                  <a:ext uri="{0D108BD9-81ED-4DB2-BD59-A6C34878D82A}">
                    <a16:rowId xmlns:a16="http://schemas.microsoft.com/office/drawing/2014/main" val="362374802"/>
                  </a:ext>
                </a:extLst>
              </a:tr>
              <a:tr h="1217686">
                <a:tc>
                  <a:txBody>
                    <a:bodyPr/>
                    <a:lstStyle/>
                    <a:p>
                      <a:r>
                        <a:rPr lang="en-US" sz="2800" b="0" dirty="0">
                          <a:latin typeface="DIN-Regular" pitchFamily="2" charset="0"/>
                        </a:rPr>
                        <a:t>Energy (kcal ME/L)</a:t>
                      </a:r>
                    </a:p>
                  </a:txBody>
                  <a:tcPr marL="182880" marR="182880"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2800" b="0" dirty="0">
                          <a:latin typeface="DIN-Regular" pitchFamily="2" charset="0"/>
                        </a:rPr>
                        <a:t>690</a:t>
                      </a:r>
                    </a:p>
                  </a:txBody>
                  <a:tcPr marL="182880" marR="182880"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2800" b="0" dirty="0">
                          <a:latin typeface="DIN-Regular" pitchFamily="2" charset="0"/>
                        </a:rPr>
                        <a:t>1400-1800</a:t>
                      </a:r>
                    </a:p>
                  </a:txBody>
                  <a:tcPr marL="182880" marR="182880"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2800" b="0" dirty="0">
                          <a:latin typeface="DIN-Regular" pitchFamily="2" charset="0"/>
                        </a:rPr>
                        <a:t>850-1600</a:t>
                      </a:r>
                    </a:p>
                  </a:txBody>
                  <a:tcPr marL="182880" marR="182880"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26098778"/>
                  </a:ext>
                </a:extLst>
              </a:tr>
              <a:tr h="1217686">
                <a:tc>
                  <a:txBody>
                    <a:bodyPr/>
                    <a:lstStyle/>
                    <a:p>
                      <a:r>
                        <a:rPr lang="en-US" sz="2800" b="0" dirty="0">
                          <a:latin typeface="DIN-Regular" pitchFamily="2" charset="0"/>
                        </a:rPr>
                        <a:t>PT (%)</a:t>
                      </a:r>
                    </a:p>
                  </a:txBody>
                  <a:tcPr marL="182880" marR="182880"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2800" b="0" dirty="0">
                          <a:latin typeface="DIN-Regular" pitchFamily="2" charset="0"/>
                        </a:rPr>
                        <a:t>4.6</a:t>
                      </a:r>
                    </a:p>
                  </a:txBody>
                  <a:tcPr marL="182880" marR="182880"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2800" b="0" dirty="0">
                          <a:latin typeface="DIN-Regular" pitchFamily="2" charset="0"/>
                        </a:rPr>
                        <a:t>6.9</a:t>
                      </a:r>
                    </a:p>
                  </a:txBody>
                  <a:tcPr marL="182880" marR="182880"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2800" b="0" dirty="0">
                          <a:latin typeface="DIN-Regular" pitchFamily="2" charset="0"/>
                        </a:rPr>
                        <a:t>8.7</a:t>
                      </a:r>
                    </a:p>
                  </a:txBody>
                  <a:tcPr marL="182880" marR="182880"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18906140"/>
                  </a:ext>
                </a:extLst>
              </a:tr>
              <a:tr h="1217686">
                <a:tc>
                  <a:txBody>
                    <a:bodyPr/>
                    <a:lstStyle/>
                    <a:p>
                      <a:r>
                        <a:rPr lang="en-US" sz="2800" b="0" dirty="0">
                          <a:latin typeface="DIN-Regular" pitchFamily="2" charset="0"/>
                        </a:rPr>
                        <a:t>Fat (%)</a:t>
                      </a:r>
                    </a:p>
                  </a:txBody>
                  <a:tcPr marL="182880" marR="182880"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2800" b="0" dirty="0">
                          <a:latin typeface="DIN-Regular" pitchFamily="2" charset="0"/>
                        </a:rPr>
                        <a:t>4.5</a:t>
                      </a:r>
                    </a:p>
                  </a:txBody>
                  <a:tcPr marL="182880" marR="182880"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2800" b="0" dirty="0">
                          <a:latin typeface="DIN-Regular" pitchFamily="2" charset="0"/>
                        </a:rPr>
                        <a:t>11.4</a:t>
                      </a:r>
                    </a:p>
                  </a:txBody>
                  <a:tcPr marL="182880" marR="182880"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2800" b="0" dirty="0">
                          <a:latin typeface="DIN-Regular" pitchFamily="2" charset="0"/>
                        </a:rPr>
                        <a:t>12.7</a:t>
                      </a:r>
                    </a:p>
                  </a:txBody>
                  <a:tcPr marL="182880" marR="182880"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13517053"/>
                  </a:ext>
                </a:extLst>
              </a:tr>
              <a:tr h="1217686">
                <a:tc>
                  <a:txBody>
                    <a:bodyPr/>
                    <a:lstStyle/>
                    <a:p>
                      <a:r>
                        <a:rPr lang="en-US" sz="2800" b="0" dirty="0">
                          <a:latin typeface="DIN-Regular" pitchFamily="2" charset="0"/>
                        </a:rPr>
                        <a:t>Lactose (%)</a:t>
                      </a:r>
                    </a:p>
                  </a:txBody>
                  <a:tcPr marL="182880" marR="182880"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2800" b="0" dirty="0">
                          <a:latin typeface="DIN-Regular" pitchFamily="2" charset="0"/>
                        </a:rPr>
                        <a:t>4.6</a:t>
                      </a:r>
                    </a:p>
                  </a:txBody>
                  <a:tcPr marL="182880" marR="182880"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2800" b="0" dirty="0">
                          <a:latin typeface="DIN-Regular" pitchFamily="2" charset="0"/>
                        </a:rPr>
                        <a:t>4.1</a:t>
                      </a:r>
                    </a:p>
                  </a:txBody>
                  <a:tcPr marL="182880" marR="182880"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2800" b="0" dirty="0">
                          <a:latin typeface="DIN-Regular" pitchFamily="2" charset="0"/>
                        </a:rPr>
                        <a:t>4.2</a:t>
                      </a:r>
                    </a:p>
                  </a:txBody>
                  <a:tcPr marL="182880" marR="182880"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5025541"/>
                  </a:ext>
                </a:extLst>
              </a:tr>
            </a:tbl>
          </a:graphicData>
        </a:graphic>
      </p:graphicFrame>
      <p:sp>
        <p:nvSpPr>
          <p:cNvPr id="7" name="Title 1">
            <a:extLst>
              <a:ext uri="{FF2B5EF4-FFF2-40B4-BE49-F238E27FC236}">
                <a16:creationId xmlns:a16="http://schemas.microsoft.com/office/drawing/2014/main" id="{A8752893-33E8-A947-B19A-3BF2BD37740F}"/>
              </a:ext>
            </a:extLst>
          </p:cNvPr>
          <p:cNvSpPr txBox="1">
            <a:spLocks/>
          </p:cNvSpPr>
          <p:nvPr/>
        </p:nvSpPr>
        <p:spPr>
          <a:xfrm>
            <a:off x="1677987" y="2794000"/>
            <a:ext cx="21031200" cy="1927228"/>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3200" b="1" i="0" kern="1200">
                <a:solidFill>
                  <a:srgbClr val="ED2223"/>
                </a:solidFill>
                <a:latin typeface="DIN-Bold" pitchFamily="2" charset="0"/>
                <a:ea typeface="DIN-Bold" pitchFamily="2" charset="0"/>
                <a:cs typeface="DIN-Bold" pitchFamily="2" charset="0"/>
              </a:defRPr>
            </a:lvl1pPr>
          </a:lstStyle>
          <a:p>
            <a:r>
              <a:rPr lang="en-US" sz="4000" b="0" dirty="0">
                <a:solidFill>
                  <a:schemeClr val="bg1">
                    <a:lumMod val="75000"/>
                  </a:schemeClr>
                </a:solidFill>
                <a:latin typeface="DIN-Regular" pitchFamily="2" charset="0"/>
              </a:rPr>
              <a:t>About the use of Milk replacers</a:t>
            </a:r>
          </a:p>
        </p:txBody>
      </p:sp>
      <p:sp>
        <p:nvSpPr>
          <p:cNvPr id="9" name="Title 1">
            <a:extLst>
              <a:ext uri="{FF2B5EF4-FFF2-40B4-BE49-F238E27FC236}">
                <a16:creationId xmlns:a16="http://schemas.microsoft.com/office/drawing/2014/main" id="{9781043F-E0A0-2747-9E92-23FD906DC279}"/>
              </a:ext>
            </a:extLst>
          </p:cNvPr>
          <p:cNvSpPr txBox="1">
            <a:spLocks/>
          </p:cNvSpPr>
          <p:nvPr/>
        </p:nvSpPr>
        <p:spPr>
          <a:xfrm>
            <a:off x="1677987" y="11074400"/>
            <a:ext cx="21031200" cy="1927228"/>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3200" b="1" i="0" kern="1200">
                <a:solidFill>
                  <a:srgbClr val="ED2223"/>
                </a:solidFill>
                <a:latin typeface="DIN-Bold" pitchFamily="2" charset="0"/>
                <a:ea typeface="DIN-Bold" pitchFamily="2" charset="0"/>
                <a:cs typeface="DIN-Bold" pitchFamily="2" charset="0"/>
              </a:defRPr>
            </a:lvl1pPr>
          </a:lstStyle>
          <a:p>
            <a:r>
              <a:rPr lang="en-US" sz="3600" b="0" dirty="0">
                <a:solidFill>
                  <a:srgbClr val="D83831"/>
                </a:solidFill>
                <a:latin typeface="DIN-Regular" pitchFamily="2" charset="0"/>
              </a:rPr>
              <a:t>Different profiles requiring different nutritional solutions…</a:t>
            </a:r>
          </a:p>
        </p:txBody>
      </p:sp>
    </p:spTree>
    <p:custDataLst>
      <p:tags r:id="rId1"/>
    </p:custDataLst>
    <p:extLst>
      <p:ext uri="{BB962C8B-B14F-4D97-AF65-F5344CB8AC3E}">
        <p14:creationId xmlns:p14="http://schemas.microsoft.com/office/powerpoint/2010/main" val="274622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A2D90B2-6020-2D43-9CB2-E6AD1195924D}"/>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93485" y="0"/>
            <a:ext cx="24774144" cy="18240532"/>
          </a:xfrm>
        </p:spPr>
      </p:pic>
      <p:sp>
        <p:nvSpPr>
          <p:cNvPr id="2" name="Title 1"/>
          <p:cNvSpPr>
            <a:spLocks noGrp="1"/>
          </p:cNvSpPr>
          <p:nvPr>
            <p:ph type="title"/>
          </p:nvPr>
        </p:nvSpPr>
        <p:spPr/>
        <p:txBody>
          <a:bodyPr/>
          <a:lstStyle/>
          <a:p>
            <a:r>
              <a:rPr lang="en-US" dirty="0">
                <a:solidFill>
                  <a:srgbClr val="ED1B24"/>
                </a:solidFill>
              </a:rPr>
              <a:t>OSMOLARITY: HOW TO TAKE ADVANTAGE OF IT</a:t>
            </a:r>
          </a:p>
        </p:txBody>
      </p:sp>
    </p:spTree>
    <p:custDataLst>
      <p:tags r:id="rId1"/>
    </p:custDataLst>
    <p:extLst>
      <p:ext uri="{BB962C8B-B14F-4D97-AF65-F5344CB8AC3E}">
        <p14:creationId xmlns:p14="http://schemas.microsoft.com/office/powerpoint/2010/main" val="427340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a:off x="1587" y="0"/>
            <a:ext cx="24384000"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endParaRPr>
          </a:p>
        </p:txBody>
      </p:sp>
      <p:sp>
        <p:nvSpPr>
          <p:cNvPr id="4" name="Rectangle 3"/>
          <p:cNvSpPr/>
          <p:nvPr/>
        </p:nvSpPr>
        <p:spPr>
          <a:xfrm>
            <a:off x="3049587" y="0"/>
            <a:ext cx="18288000" cy="772209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5" name="Rectangle 4"/>
          <p:cNvSpPr/>
          <p:nvPr/>
        </p:nvSpPr>
        <p:spPr>
          <a:xfrm>
            <a:off x="3049587" y="7578080"/>
            <a:ext cx="18288000" cy="498579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6" name="Rectangle 5"/>
          <p:cNvSpPr/>
          <p:nvPr/>
        </p:nvSpPr>
        <p:spPr>
          <a:xfrm>
            <a:off x="3049587" y="12563872"/>
            <a:ext cx="18288000" cy="1152128"/>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8" name="Flowchart: Delay 7"/>
          <p:cNvSpPr/>
          <p:nvPr/>
        </p:nvSpPr>
        <p:spPr>
          <a:xfrm rot="16200000">
            <a:off x="2329507" y="6209928"/>
            <a:ext cx="2520280" cy="1080120"/>
          </a:xfrm>
          <a:prstGeom prst="flowChartDelay">
            <a:avLst/>
          </a:prstGeom>
          <a:solidFill>
            <a:schemeClr val="accent6">
              <a:lumMod val="60000"/>
              <a:lumOff val="4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9" name="Flowchart: Delay 8"/>
          <p:cNvSpPr/>
          <p:nvPr/>
        </p:nvSpPr>
        <p:spPr>
          <a:xfrm rot="16200000">
            <a:off x="3418565" y="5777880"/>
            <a:ext cx="2520280" cy="1080120"/>
          </a:xfrm>
          <a:prstGeom prst="flowChartDelay">
            <a:avLst/>
          </a:prstGeom>
          <a:solidFill>
            <a:schemeClr val="accent6">
              <a:lumMod val="60000"/>
              <a:lumOff val="4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10" name="Flowchart: Delay 9"/>
          <p:cNvSpPr/>
          <p:nvPr/>
        </p:nvSpPr>
        <p:spPr>
          <a:xfrm rot="16200000">
            <a:off x="4507623" y="5777882"/>
            <a:ext cx="2520280" cy="1080120"/>
          </a:xfrm>
          <a:prstGeom prst="flowChartDelay">
            <a:avLst/>
          </a:prstGeom>
          <a:solidFill>
            <a:schemeClr val="accent6">
              <a:lumMod val="60000"/>
              <a:lumOff val="4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11" name="Flowchart: Delay 10"/>
          <p:cNvSpPr/>
          <p:nvPr/>
        </p:nvSpPr>
        <p:spPr>
          <a:xfrm rot="16200000">
            <a:off x="5596681" y="6497960"/>
            <a:ext cx="2520280" cy="1080120"/>
          </a:xfrm>
          <a:prstGeom prst="flowChartDelay">
            <a:avLst/>
          </a:prstGeom>
          <a:solidFill>
            <a:schemeClr val="accent6">
              <a:lumMod val="60000"/>
              <a:lumOff val="4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12" name="Flowchart: Delay 11"/>
          <p:cNvSpPr/>
          <p:nvPr/>
        </p:nvSpPr>
        <p:spPr>
          <a:xfrm rot="16200000">
            <a:off x="6685739" y="5777882"/>
            <a:ext cx="2520280" cy="1080120"/>
          </a:xfrm>
          <a:prstGeom prst="flowChartDelay">
            <a:avLst/>
          </a:prstGeom>
          <a:solidFill>
            <a:schemeClr val="accent6">
              <a:lumMod val="60000"/>
              <a:lumOff val="4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13" name="Flowchart: Delay 12"/>
          <p:cNvSpPr/>
          <p:nvPr/>
        </p:nvSpPr>
        <p:spPr>
          <a:xfrm rot="16200000">
            <a:off x="7774797" y="5417842"/>
            <a:ext cx="2520280" cy="1080120"/>
          </a:xfrm>
          <a:prstGeom prst="flowChartDelay">
            <a:avLst/>
          </a:prstGeom>
          <a:solidFill>
            <a:schemeClr val="accent6">
              <a:lumMod val="60000"/>
              <a:lumOff val="4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14" name="Flowchart: Delay 13"/>
          <p:cNvSpPr/>
          <p:nvPr/>
        </p:nvSpPr>
        <p:spPr>
          <a:xfrm rot="16200000">
            <a:off x="8863855" y="5777882"/>
            <a:ext cx="2520280" cy="1080120"/>
          </a:xfrm>
          <a:prstGeom prst="flowChartDelay">
            <a:avLst/>
          </a:prstGeom>
          <a:solidFill>
            <a:schemeClr val="accent6">
              <a:lumMod val="60000"/>
              <a:lumOff val="4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15" name="Flowchart: Delay 14"/>
          <p:cNvSpPr/>
          <p:nvPr/>
        </p:nvSpPr>
        <p:spPr>
          <a:xfrm rot="16200000">
            <a:off x="9952913" y="6209928"/>
            <a:ext cx="2520280" cy="1080120"/>
          </a:xfrm>
          <a:prstGeom prst="flowChartDelay">
            <a:avLst/>
          </a:prstGeom>
          <a:solidFill>
            <a:schemeClr val="accent6">
              <a:lumMod val="60000"/>
              <a:lumOff val="4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16" name="Flowchart: Delay 15"/>
          <p:cNvSpPr/>
          <p:nvPr/>
        </p:nvSpPr>
        <p:spPr>
          <a:xfrm rot="16200000">
            <a:off x="11041971" y="5777880"/>
            <a:ext cx="2520280" cy="1080120"/>
          </a:xfrm>
          <a:prstGeom prst="flowChartDelay">
            <a:avLst/>
          </a:prstGeom>
          <a:solidFill>
            <a:schemeClr val="accent6">
              <a:lumMod val="60000"/>
              <a:lumOff val="4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17" name="Flowchart: Delay 16"/>
          <p:cNvSpPr/>
          <p:nvPr/>
        </p:nvSpPr>
        <p:spPr>
          <a:xfrm rot="16200000">
            <a:off x="12131029" y="5777882"/>
            <a:ext cx="2520280" cy="1080120"/>
          </a:xfrm>
          <a:prstGeom prst="flowChartDelay">
            <a:avLst/>
          </a:prstGeom>
          <a:solidFill>
            <a:schemeClr val="accent6">
              <a:lumMod val="60000"/>
              <a:lumOff val="4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18" name="Flowchart: Delay 17"/>
          <p:cNvSpPr/>
          <p:nvPr/>
        </p:nvSpPr>
        <p:spPr>
          <a:xfrm rot="16200000">
            <a:off x="13220087" y="5417842"/>
            <a:ext cx="2520280" cy="1080120"/>
          </a:xfrm>
          <a:prstGeom prst="flowChartDelay">
            <a:avLst/>
          </a:prstGeom>
          <a:solidFill>
            <a:schemeClr val="accent6">
              <a:lumMod val="60000"/>
              <a:lumOff val="4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19" name="Flowchart: Delay 18"/>
          <p:cNvSpPr/>
          <p:nvPr/>
        </p:nvSpPr>
        <p:spPr>
          <a:xfrm rot="16200000">
            <a:off x="14309145" y="5777882"/>
            <a:ext cx="2520280" cy="1080120"/>
          </a:xfrm>
          <a:prstGeom prst="flowChartDelay">
            <a:avLst/>
          </a:prstGeom>
          <a:solidFill>
            <a:schemeClr val="accent6">
              <a:lumMod val="60000"/>
              <a:lumOff val="4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20" name="Flowchart: Delay 19"/>
          <p:cNvSpPr/>
          <p:nvPr/>
        </p:nvSpPr>
        <p:spPr>
          <a:xfrm rot="16200000">
            <a:off x="15398203" y="5777882"/>
            <a:ext cx="2520280" cy="1080120"/>
          </a:xfrm>
          <a:prstGeom prst="flowChartDelay">
            <a:avLst/>
          </a:prstGeom>
          <a:solidFill>
            <a:schemeClr val="accent6">
              <a:lumMod val="60000"/>
              <a:lumOff val="4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21" name="Flowchart: Delay 20"/>
          <p:cNvSpPr/>
          <p:nvPr/>
        </p:nvSpPr>
        <p:spPr>
          <a:xfrm rot="16200000">
            <a:off x="16487261" y="6353944"/>
            <a:ext cx="2520280" cy="1080120"/>
          </a:xfrm>
          <a:prstGeom prst="flowChartDelay">
            <a:avLst/>
          </a:prstGeom>
          <a:solidFill>
            <a:schemeClr val="accent6">
              <a:lumMod val="60000"/>
              <a:lumOff val="4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22" name="Flowchart: Delay 21"/>
          <p:cNvSpPr/>
          <p:nvPr/>
        </p:nvSpPr>
        <p:spPr>
          <a:xfrm rot="16200000">
            <a:off x="17576319" y="5777880"/>
            <a:ext cx="2520280" cy="1080120"/>
          </a:xfrm>
          <a:prstGeom prst="flowChartDelay">
            <a:avLst/>
          </a:prstGeom>
          <a:solidFill>
            <a:schemeClr val="accent6">
              <a:lumMod val="60000"/>
              <a:lumOff val="4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23" name="Flowchart: Delay 22"/>
          <p:cNvSpPr/>
          <p:nvPr/>
        </p:nvSpPr>
        <p:spPr>
          <a:xfrm rot="16200000">
            <a:off x="18665377" y="5777880"/>
            <a:ext cx="2520280" cy="1080120"/>
          </a:xfrm>
          <a:prstGeom prst="flowChartDelay">
            <a:avLst/>
          </a:prstGeom>
          <a:solidFill>
            <a:schemeClr val="accent6">
              <a:lumMod val="60000"/>
              <a:lumOff val="4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24" name="Flowchart: Delay 23"/>
          <p:cNvSpPr/>
          <p:nvPr/>
        </p:nvSpPr>
        <p:spPr>
          <a:xfrm rot="16200000">
            <a:off x="19754427" y="5561856"/>
            <a:ext cx="2520280" cy="1080120"/>
          </a:xfrm>
          <a:prstGeom prst="flowChartDelay">
            <a:avLst/>
          </a:prstGeom>
          <a:solidFill>
            <a:schemeClr val="accent6">
              <a:lumMod val="60000"/>
              <a:lumOff val="4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25" name="Rectangle 24"/>
          <p:cNvSpPr/>
          <p:nvPr/>
        </p:nvSpPr>
        <p:spPr>
          <a:xfrm>
            <a:off x="3049587" y="6749989"/>
            <a:ext cx="18288000" cy="198022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cxnSp>
        <p:nvCxnSpPr>
          <p:cNvPr id="27" name="Straight Connector 26"/>
          <p:cNvCxnSpPr/>
          <p:nvPr/>
        </p:nvCxnSpPr>
        <p:spPr>
          <a:xfrm>
            <a:off x="7405819" y="6749988"/>
            <a:ext cx="0" cy="5813884"/>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874051" y="6749988"/>
            <a:ext cx="0" cy="5813884"/>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8287461" y="6749986"/>
            <a:ext cx="0" cy="5813884"/>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859675" y="8010129"/>
            <a:ext cx="1638056" cy="1646802"/>
          </a:xfrm>
          <a:prstGeom prst="ellipse">
            <a:avLst/>
          </a:prstGeom>
          <a:solidFill>
            <a:schemeClr val="accent2">
              <a:lumMod val="60000"/>
              <a:lumOff val="40000"/>
            </a:schemeClr>
          </a:solidFill>
          <a:ln w="7620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31" name="Oval 30"/>
          <p:cNvSpPr/>
          <p:nvPr/>
        </p:nvSpPr>
        <p:spPr>
          <a:xfrm>
            <a:off x="9134683" y="9277033"/>
            <a:ext cx="1638056" cy="1646802"/>
          </a:xfrm>
          <a:prstGeom prst="ellipse">
            <a:avLst/>
          </a:prstGeom>
          <a:solidFill>
            <a:schemeClr val="accent2">
              <a:lumMod val="60000"/>
              <a:lumOff val="40000"/>
            </a:schemeClr>
          </a:solidFill>
          <a:ln w="7620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32" name="Oval 31"/>
          <p:cNvSpPr/>
          <p:nvPr/>
        </p:nvSpPr>
        <p:spPr>
          <a:xfrm>
            <a:off x="15839315" y="7935031"/>
            <a:ext cx="1638056" cy="1646802"/>
          </a:xfrm>
          <a:prstGeom prst="ellipse">
            <a:avLst/>
          </a:prstGeom>
          <a:solidFill>
            <a:schemeClr val="accent2">
              <a:lumMod val="60000"/>
              <a:lumOff val="40000"/>
            </a:schemeClr>
          </a:solidFill>
          <a:ln w="7620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33" name="Oval 32"/>
          <p:cNvSpPr/>
          <p:nvPr/>
        </p:nvSpPr>
        <p:spPr>
          <a:xfrm>
            <a:off x="20195539" y="8859377"/>
            <a:ext cx="1638056" cy="1646802"/>
          </a:xfrm>
          <a:prstGeom prst="ellipse">
            <a:avLst/>
          </a:prstGeom>
          <a:solidFill>
            <a:schemeClr val="accent2">
              <a:lumMod val="60000"/>
              <a:lumOff val="40000"/>
            </a:schemeClr>
          </a:solidFill>
          <a:ln w="7620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34" name="Freeform 33"/>
          <p:cNvSpPr/>
          <p:nvPr/>
        </p:nvSpPr>
        <p:spPr>
          <a:xfrm>
            <a:off x="4517220" y="8459923"/>
            <a:ext cx="506070" cy="837858"/>
          </a:xfrm>
          <a:custGeom>
            <a:avLst/>
            <a:gdLst>
              <a:gd name="connsiteX0" fmla="*/ 156522 w 253035"/>
              <a:gd name="connsiteY0" fmla="*/ 173598 h 418929"/>
              <a:gd name="connsiteX1" fmla="*/ 84332 w 253035"/>
              <a:gd name="connsiteY1" fmla="*/ 293914 h 418929"/>
              <a:gd name="connsiteX2" fmla="*/ 12143 w 253035"/>
              <a:gd name="connsiteY2" fmla="*/ 317977 h 418929"/>
              <a:gd name="connsiteX3" fmla="*/ 36206 w 253035"/>
              <a:gd name="connsiteY3" fmla="*/ 197661 h 418929"/>
              <a:gd name="connsiteX4" fmla="*/ 108396 w 253035"/>
              <a:gd name="connsiteY4" fmla="*/ 173598 h 418929"/>
              <a:gd name="connsiteX5" fmla="*/ 180585 w 253035"/>
              <a:gd name="connsiteY5" fmla="*/ 414229 h 418929"/>
              <a:gd name="connsiteX6" fmla="*/ 156522 w 253035"/>
              <a:gd name="connsiteY6" fmla="*/ 342040 h 418929"/>
              <a:gd name="connsiteX7" fmla="*/ 108396 w 253035"/>
              <a:gd name="connsiteY7" fmla="*/ 173598 h 418929"/>
              <a:gd name="connsiteX8" fmla="*/ 84332 w 253035"/>
              <a:gd name="connsiteY8" fmla="*/ 245787 h 418929"/>
              <a:gd name="connsiteX9" fmla="*/ 204648 w 253035"/>
              <a:gd name="connsiteY9" fmla="*/ 390166 h 418929"/>
              <a:gd name="connsiteX10" fmla="*/ 252774 w 253035"/>
              <a:gd name="connsiteY10" fmla="*/ 293914 h 418929"/>
              <a:gd name="connsiteX11" fmla="*/ 180585 w 253035"/>
              <a:gd name="connsiteY11" fmla="*/ 101408 h 418929"/>
              <a:gd name="connsiteX12" fmla="*/ 108396 w 253035"/>
              <a:gd name="connsiteY12" fmla="*/ 77345 h 418929"/>
              <a:gd name="connsiteX13" fmla="*/ 60269 w 253035"/>
              <a:gd name="connsiteY13" fmla="*/ 197661 h 418929"/>
              <a:gd name="connsiteX14" fmla="*/ 180585 w 253035"/>
              <a:gd name="connsiteY14" fmla="*/ 173598 h 418929"/>
              <a:gd name="connsiteX15" fmla="*/ 228711 w 253035"/>
              <a:gd name="connsiteY15" fmla="*/ 245787 h 418929"/>
              <a:gd name="connsiteX16" fmla="*/ 36206 w 253035"/>
              <a:gd name="connsiteY16" fmla="*/ 269851 h 418929"/>
              <a:gd name="connsiteX17" fmla="*/ 60269 w 253035"/>
              <a:gd name="connsiteY17" fmla="*/ 77345 h 418929"/>
              <a:gd name="connsiteX18" fmla="*/ 84332 w 253035"/>
              <a:gd name="connsiteY18" fmla="*/ 5156 h 418929"/>
              <a:gd name="connsiteX19" fmla="*/ 12143 w 253035"/>
              <a:gd name="connsiteY19" fmla="*/ 29219 h 418929"/>
              <a:gd name="connsiteX20" fmla="*/ 36206 w 253035"/>
              <a:gd name="connsiteY20" fmla="*/ 101408 h 418929"/>
              <a:gd name="connsiteX21" fmla="*/ 132459 w 253035"/>
              <a:gd name="connsiteY21" fmla="*/ 125472 h 41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3035" h="418929">
                <a:moveTo>
                  <a:pt x="156522" y="173598"/>
                </a:moveTo>
                <a:cubicBezTo>
                  <a:pt x="132459" y="213703"/>
                  <a:pt x="117404" y="260842"/>
                  <a:pt x="84332" y="293914"/>
                </a:cubicBezTo>
                <a:cubicBezTo>
                  <a:pt x="66396" y="311850"/>
                  <a:pt x="23486" y="340664"/>
                  <a:pt x="12143" y="317977"/>
                </a:cubicBezTo>
                <a:cubicBezTo>
                  <a:pt x="-6148" y="281395"/>
                  <a:pt x="13519" y="231691"/>
                  <a:pt x="36206" y="197661"/>
                </a:cubicBezTo>
                <a:cubicBezTo>
                  <a:pt x="50276" y="176556"/>
                  <a:pt x="84333" y="181619"/>
                  <a:pt x="108396" y="173598"/>
                </a:cubicBezTo>
                <a:cubicBezTo>
                  <a:pt x="233493" y="236147"/>
                  <a:pt x="261369" y="212266"/>
                  <a:pt x="180585" y="414229"/>
                </a:cubicBezTo>
                <a:cubicBezTo>
                  <a:pt x="171165" y="437779"/>
                  <a:pt x="163490" y="366429"/>
                  <a:pt x="156522" y="342040"/>
                </a:cubicBezTo>
                <a:cubicBezTo>
                  <a:pt x="96092" y="130535"/>
                  <a:pt x="166091" y="346682"/>
                  <a:pt x="108396" y="173598"/>
                </a:cubicBezTo>
                <a:cubicBezTo>
                  <a:pt x="100375" y="197661"/>
                  <a:pt x="80162" y="220767"/>
                  <a:pt x="84332" y="245787"/>
                </a:cubicBezTo>
                <a:cubicBezTo>
                  <a:pt x="91032" y="285988"/>
                  <a:pt x="182967" y="368485"/>
                  <a:pt x="204648" y="390166"/>
                </a:cubicBezTo>
                <a:cubicBezTo>
                  <a:pt x="220690" y="358082"/>
                  <a:pt x="248325" y="329508"/>
                  <a:pt x="252774" y="293914"/>
                </a:cubicBezTo>
                <a:cubicBezTo>
                  <a:pt x="257250" y="258106"/>
                  <a:pt x="203110" y="123933"/>
                  <a:pt x="180585" y="101408"/>
                </a:cubicBezTo>
                <a:cubicBezTo>
                  <a:pt x="162650" y="83472"/>
                  <a:pt x="132459" y="85366"/>
                  <a:pt x="108396" y="77345"/>
                </a:cubicBezTo>
                <a:cubicBezTo>
                  <a:pt x="102162" y="79423"/>
                  <a:pt x="-96850" y="119101"/>
                  <a:pt x="60269" y="197661"/>
                </a:cubicBezTo>
                <a:cubicBezTo>
                  <a:pt x="96851" y="215952"/>
                  <a:pt x="140480" y="181619"/>
                  <a:pt x="180585" y="173598"/>
                </a:cubicBezTo>
                <a:cubicBezTo>
                  <a:pt x="196627" y="197661"/>
                  <a:pt x="234383" y="217428"/>
                  <a:pt x="228711" y="245787"/>
                </a:cubicBezTo>
                <a:cubicBezTo>
                  <a:pt x="211008" y="334304"/>
                  <a:pt x="59700" y="274550"/>
                  <a:pt x="36206" y="269851"/>
                </a:cubicBezTo>
                <a:cubicBezTo>
                  <a:pt x="44227" y="205682"/>
                  <a:pt x="48701" y="140970"/>
                  <a:pt x="60269" y="77345"/>
                </a:cubicBezTo>
                <a:cubicBezTo>
                  <a:pt x="64806" y="52389"/>
                  <a:pt x="102268" y="23092"/>
                  <a:pt x="84332" y="5156"/>
                </a:cubicBezTo>
                <a:cubicBezTo>
                  <a:pt x="66396" y="-12780"/>
                  <a:pt x="36206" y="21198"/>
                  <a:pt x="12143" y="29219"/>
                </a:cubicBezTo>
                <a:cubicBezTo>
                  <a:pt x="20164" y="53282"/>
                  <a:pt x="16400" y="85563"/>
                  <a:pt x="36206" y="101408"/>
                </a:cubicBezTo>
                <a:cubicBezTo>
                  <a:pt x="62031" y="122068"/>
                  <a:pt x="132459" y="125472"/>
                  <a:pt x="132459" y="125472"/>
                </a:cubicBezTo>
              </a:path>
            </a:pathLst>
          </a:cu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35" name="Freeform 34"/>
          <p:cNvSpPr/>
          <p:nvPr/>
        </p:nvSpPr>
        <p:spPr>
          <a:xfrm>
            <a:off x="9815312" y="9620545"/>
            <a:ext cx="506070" cy="837858"/>
          </a:xfrm>
          <a:custGeom>
            <a:avLst/>
            <a:gdLst>
              <a:gd name="connsiteX0" fmla="*/ 156522 w 253035"/>
              <a:gd name="connsiteY0" fmla="*/ 173598 h 418929"/>
              <a:gd name="connsiteX1" fmla="*/ 84332 w 253035"/>
              <a:gd name="connsiteY1" fmla="*/ 293914 h 418929"/>
              <a:gd name="connsiteX2" fmla="*/ 12143 w 253035"/>
              <a:gd name="connsiteY2" fmla="*/ 317977 h 418929"/>
              <a:gd name="connsiteX3" fmla="*/ 36206 w 253035"/>
              <a:gd name="connsiteY3" fmla="*/ 197661 h 418929"/>
              <a:gd name="connsiteX4" fmla="*/ 108396 w 253035"/>
              <a:gd name="connsiteY4" fmla="*/ 173598 h 418929"/>
              <a:gd name="connsiteX5" fmla="*/ 180585 w 253035"/>
              <a:gd name="connsiteY5" fmla="*/ 414229 h 418929"/>
              <a:gd name="connsiteX6" fmla="*/ 156522 w 253035"/>
              <a:gd name="connsiteY6" fmla="*/ 342040 h 418929"/>
              <a:gd name="connsiteX7" fmla="*/ 108396 w 253035"/>
              <a:gd name="connsiteY7" fmla="*/ 173598 h 418929"/>
              <a:gd name="connsiteX8" fmla="*/ 84332 w 253035"/>
              <a:gd name="connsiteY8" fmla="*/ 245787 h 418929"/>
              <a:gd name="connsiteX9" fmla="*/ 204648 w 253035"/>
              <a:gd name="connsiteY9" fmla="*/ 390166 h 418929"/>
              <a:gd name="connsiteX10" fmla="*/ 252774 w 253035"/>
              <a:gd name="connsiteY10" fmla="*/ 293914 h 418929"/>
              <a:gd name="connsiteX11" fmla="*/ 180585 w 253035"/>
              <a:gd name="connsiteY11" fmla="*/ 101408 h 418929"/>
              <a:gd name="connsiteX12" fmla="*/ 108396 w 253035"/>
              <a:gd name="connsiteY12" fmla="*/ 77345 h 418929"/>
              <a:gd name="connsiteX13" fmla="*/ 60269 w 253035"/>
              <a:gd name="connsiteY13" fmla="*/ 197661 h 418929"/>
              <a:gd name="connsiteX14" fmla="*/ 180585 w 253035"/>
              <a:gd name="connsiteY14" fmla="*/ 173598 h 418929"/>
              <a:gd name="connsiteX15" fmla="*/ 228711 w 253035"/>
              <a:gd name="connsiteY15" fmla="*/ 245787 h 418929"/>
              <a:gd name="connsiteX16" fmla="*/ 36206 w 253035"/>
              <a:gd name="connsiteY16" fmla="*/ 269851 h 418929"/>
              <a:gd name="connsiteX17" fmla="*/ 60269 w 253035"/>
              <a:gd name="connsiteY17" fmla="*/ 77345 h 418929"/>
              <a:gd name="connsiteX18" fmla="*/ 84332 w 253035"/>
              <a:gd name="connsiteY18" fmla="*/ 5156 h 418929"/>
              <a:gd name="connsiteX19" fmla="*/ 12143 w 253035"/>
              <a:gd name="connsiteY19" fmla="*/ 29219 h 418929"/>
              <a:gd name="connsiteX20" fmla="*/ 36206 w 253035"/>
              <a:gd name="connsiteY20" fmla="*/ 101408 h 418929"/>
              <a:gd name="connsiteX21" fmla="*/ 132459 w 253035"/>
              <a:gd name="connsiteY21" fmla="*/ 125472 h 41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3035" h="418929">
                <a:moveTo>
                  <a:pt x="156522" y="173598"/>
                </a:moveTo>
                <a:cubicBezTo>
                  <a:pt x="132459" y="213703"/>
                  <a:pt x="117404" y="260842"/>
                  <a:pt x="84332" y="293914"/>
                </a:cubicBezTo>
                <a:cubicBezTo>
                  <a:pt x="66396" y="311850"/>
                  <a:pt x="23486" y="340664"/>
                  <a:pt x="12143" y="317977"/>
                </a:cubicBezTo>
                <a:cubicBezTo>
                  <a:pt x="-6148" y="281395"/>
                  <a:pt x="13519" y="231691"/>
                  <a:pt x="36206" y="197661"/>
                </a:cubicBezTo>
                <a:cubicBezTo>
                  <a:pt x="50276" y="176556"/>
                  <a:pt x="84333" y="181619"/>
                  <a:pt x="108396" y="173598"/>
                </a:cubicBezTo>
                <a:cubicBezTo>
                  <a:pt x="233493" y="236147"/>
                  <a:pt x="261369" y="212266"/>
                  <a:pt x="180585" y="414229"/>
                </a:cubicBezTo>
                <a:cubicBezTo>
                  <a:pt x="171165" y="437779"/>
                  <a:pt x="163490" y="366429"/>
                  <a:pt x="156522" y="342040"/>
                </a:cubicBezTo>
                <a:cubicBezTo>
                  <a:pt x="96092" y="130535"/>
                  <a:pt x="166091" y="346682"/>
                  <a:pt x="108396" y="173598"/>
                </a:cubicBezTo>
                <a:cubicBezTo>
                  <a:pt x="100375" y="197661"/>
                  <a:pt x="80162" y="220767"/>
                  <a:pt x="84332" y="245787"/>
                </a:cubicBezTo>
                <a:cubicBezTo>
                  <a:pt x="91032" y="285988"/>
                  <a:pt x="182967" y="368485"/>
                  <a:pt x="204648" y="390166"/>
                </a:cubicBezTo>
                <a:cubicBezTo>
                  <a:pt x="220690" y="358082"/>
                  <a:pt x="248325" y="329508"/>
                  <a:pt x="252774" y="293914"/>
                </a:cubicBezTo>
                <a:cubicBezTo>
                  <a:pt x="257250" y="258106"/>
                  <a:pt x="203110" y="123933"/>
                  <a:pt x="180585" y="101408"/>
                </a:cubicBezTo>
                <a:cubicBezTo>
                  <a:pt x="162650" y="83472"/>
                  <a:pt x="132459" y="85366"/>
                  <a:pt x="108396" y="77345"/>
                </a:cubicBezTo>
                <a:cubicBezTo>
                  <a:pt x="102162" y="79423"/>
                  <a:pt x="-96850" y="119101"/>
                  <a:pt x="60269" y="197661"/>
                </a:cubicBezTo>
                <a:cubicBezTo>
                  <a:pt x="96851" y="215952"/>
                  <a:pt x="140480" y="181619"/>
                  <a:pt x="180585" y="173598"/>
                </a:cubicBezTo>
                <a:cubicBezTo>
                  <a:pt x="196627" y="197661"/>
                  <a:pt x="234383" y="217428"/>
                  <a:pt x="228711" y="245787"/>
                </a:cubicBezTo>
                <a:cubicBezTo>
                  <a:pt x="211008" y="334304"/>
                  <a:pt x="59700" y="274550"/>
                  <a:pt x="36206" y="269851"/>
                </a:cubicBezTo>
                <a:cubicBezTo>
                  <a:pt x="44227" y="205682"/>
                  <a:pt x="48701" y="140970"/>
                  <a:pt x="60269" y="77345"/>
                </a:cubicBezTo>
                <a:cubicBezTo>
                  <a:pt x="64806" y="52389"/>
                  <a:pt x="102268" y="23092"/>
                  <a:pt x="84332" y="5156"/>
                </a:cubicBezTo>
                <a:cubicBezTo>
                  <a:pt x="66396" y="-12780"/>
                  <a:pt x="36206" y="21198"/>
                  <a:pt x="12143" y="29219"/>
                </a:cubicBezTo>
                <a:cubicBezTo>
                  <a:pt x="20164" y="53282"/>
                  <a:pt x="16400" y="85563"/>
                  <a:pt x="36206" y="101408"/>
                </a:cubicBezTo>
                <a:cubicBezTo>
                  <a:pt x="62031" y="122068"/>
                  <a:pt x="132459" y="125472"/>
                  <a:pt x="132459" y="125472"/>
                </a:cubicBezTo>
              </a:path>
            </a:pathLst>
          </a:cu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36" name="Freeform 35"/>
          <p:cNvSpPr/>
          <p:nvPr/>
        </p:nvSpPr>
        <p:spPr>
          <a:xfrm>
            <a:off x="16440048" y="8298163"/>
            <a:ext cx="506070" cy="837858"/>
          </a:xfrm>
          <a:custGeom>
            <a:avLst/>
            <a:gdLst>
              <a:gd name="connsiteX0" fmla="*/ 156522 w 253035"/>
              <a:gd name="connsiteY0" fmla="*/ 173598 h 418929"/>
              <a:gd name="connsiteX1" fmla="*/ 84332 w 253035"/>
              <a:gd name="connsiteY1" fmla="*/ 293914 h 418929"/>
              <a:gd name="connsiteX2" fmla="*/ 12143 w 253035"/>
              <a:gd name="connsiteY2" fmla="*/ 317977 h 418929"/>
              <a:gd name="connsiteX3" fmla="*/ 36206 w 253035"/>
              <a:gd name="connsiteY3" fmla="*/ 197661 h 418929"/>
              <a:gd name="connsiteX4" fmla="*/ 108396 w 253035"/>
              <a:gd name="connsiteY4" fmla="*/ 173598 h 418929"/>
              <a:gd name="connsiteX5" fmla="*/ 180585 w 253035"/>
              <a:gd name="connsiteY5" fmla="*/ 414229 h 418929"/>
              <a:gd name="connsiteX6" fmla="*/ 156522 w 253035"/>
              <a:gd name="connsiteY6" fmla="*/ 342040 h 418929"/>
              <a:gd name="connsiteX7" fmla="*/ 108396 w 253035"/>
              <a:gd name="connsiteY7" fmla="*/ 173598 h 418929"/>
              <a:gd name="connsiteX8" fmla="*/ 84332 w 253035"/>
              <a:gd name="connsiteY8" fmla="*/ 245787 h 418929"/>
              <a:gd name="connsiteX9" fmla="*/ 204648 w 253035"/>
              <a:gd name="connsiteY9" fmla="*/ 390166 h 418929"/>
              <a:gd name="connsiteX10" fmla="*/ 252774 w 253035"/>
              <a:gd name="connsiteY10" fmla="*/ 293914 h 418929"/>
              <a:gd name="connsiteX11" fmla="*/ 180585 w 253035"/>
              <a:gd name="connsiteY11" fmla="*/ 101408 h 418929"/>
              <a:gd name="connsiteX12" fmla="*/ 108396 w 253035"/>
              <a:gd name="connsiteY12" fmla="*/ 77345 h 418929"/>
              <a:gd name="connsiteX13" fmla="*/ 60269 w 253035"/>
              <a:gd name="connsiteY13" fmla="*/ 197661 h 418929"/>
              <a:gd name="connsiteX14" fmla="*/ 180585 w 253035"/>
              <a:gd name="connsiteY14" fmla="*/ 173598 h 418929"/>
              <a:gd name="connsiteX15" fmla="*/ 228711 w 253035"/>
              <a:gd name="connsiteY15" fmla="*/ 245787 h 418929"/>
              <a:gd name="connsiteX16" fmla="*/ 36206 w 253035"/>
              <a:gd name="connsiteY16" fmla="*/ 269851 h 418929"/>
              <a:gd name="connsiteX17" fmla="*/ 60269 w 253035"/>
              <a:gd name="connsiteY17" fmla="*/ 77345 h 418929"/>
              <a:gd name="connsiteX18" fmla="*/ 84332 w 253035"/>
              <a:gd name="connsiteY18" fmla="*/ 5156 h 418929"/>
              <a:gd name="connsiteX19" fmla="*/ 12143 w 253035"/>
              <a:gd name="connsiteY19" fmla="*/ 29219 h 418929"/>
              <a:gd name="connsiteX20" fmla="*/ 36206 w 253035"/>
              <a:gd name="connsiteY20" fmla="*/ 101408 h 418929"/>
              <a:gd name="connsiteX21" fmla="*/ 132459 w 253035"/>
              <a:gd name="connsiteY21" fmla="*/ 125472 h 41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3035" h="418929">
                <a:moveTo>
                  <a:pt x="156522" y="173598"/>
                </a:moveTo>
                <a:cubicBezTo>
                  <a:pt x="132459" y="213703"/>
                  <a:pt x="117404" y="260842"/>
                  <a:pt x="84332" y="293914"/>
                </a:cubicBezTo>
                <a:cubicBezTo>
                  <a:pt x="66396" y="311850"/>
                  <a:pt x="23486" y="340664"/>
                  <a:pt x="12143" y="317977"/>
                </a:cubicBezTo>
                <a:cubicBezTo>
                  <a:pt x="-6148" y="281395"/>
                  <a:pt x="13519" y="231691"/>
                  <a:pt x="36206" y="197661"/>
                </a:cubicBezTo>
                <a:cubicBezTo>
                  <a:pt x="50276" y="176556"/>
                  <a:pt x="84333" y="181619"/>
                  <a:pt x="108396" y="173598"/>
                </a:cubicBezTo>
                <a:cubicBezTo>
                  <a:pt x="233493" y="236147"/>
                  <a:pt x="261369" y="212266"/>
                  <a:pt x="180585" y="414229"/>
                </a:cubicBezTo>
                <a:cubicBezTo>
                  <a:pt x="171165" y="437779"/>
                  <a:pt x="163490" y="366429"/>
                  <a:pt x="156522" y="342040"/>
                </a:cubicBezTo>
                <a:cubicBezTo>
                  <a:pt x="96092" y="130535"/>
                  <a:pt x="166091" y="346682"/>
                  <a:pt x="108396" y="173598"/>
                </a:cubicBezTo>
                <a:cubicBezTo>
                  <a:pt x="100375" y="197661"/>
                  <a:pt x="80162" y="220767"/>
                  <a:pt x="84332" y="245787"/>
                </a:cubicBezTo>
                <a:cubicBezTo>
                  <a:pt x="91032" y="285988"/>
                  <a:pt x="182967" y="368485"/>
                  <a:pt x="204648" y="390166"/>
                </a:cubicBezTo>
                <a:cubicBezTo>
                  <a:pt x="220690" y="358082"/>
                  <a:pt x="248325" y="329508"/>
                  <a:pt x="252774" y="293914"/>
                </a:cubicBezTo>
                <a:cubicBezTo>
                  <a:pt x="257250" y="258106"/>
                  <a:pt x="203110" y="123933"/>
                  <a:pt x="180585" y="101408"/>
                </a:cubicBezTo>
                <a:cubicBezTo>
                  <a:pt x="162650" y="83472"/>
                  <a:pt x="132459" y="85366"/>
                  <a:pt x="108396" y="77345"/>
                </a:cubicBezTo>
                <a:cubicBezTo>
                  <a:pt x="102162" y="79423"/>
                  <a:pt x="-96850" y="119101"/>
                  <a:pt x="60269" y="197661"/>
                </a:cubicBezTo>
                <a:cubicBezTo>
                  <a:pt x="96851" y="215952"/>
                  <a:pt x="140480" y="181619"/>
                  <a:pt x="180585" y="173598"/>
                </a:cubicBezTo>
                <a:cubicBezTo>
                  <a:pt x="196627" y="197661"/>
                  <a:pt x="234383" y="217428"/>
                  <a:pt x="228711" y="245787"/>
                </a:cubicBezTo>
                <a:cubicBezTo>
                  <a:pt x="211008" y="334304"/>
                  <a:pt x="59700" y="274550"/>
                  <a:pt x="36206" y="269851"/>
                </a:cubicBezTo>
                <a:cubicBezTo>
                  <a:pt x="44227" y="205682"/>
                  <a:pt x="48701" y="140970"/>
                  <a:pt x="60269" y="77345"/>
                </a:cubicBezTo>
                <a:cubicBezTo>
                  <a:pt x="64806" y="52389"/>
                  <a:pt x="102268" y="23092"/>
                  <a:pt x="84332" y="5156"/>
                </a:cubicBezTo>
                <a:cubicBezTo>
                  <a:pt x="66396" y="-12780"/>
                  <a:pt x="36206" y="21198"/>
                  <a:pt x="12143" y="29219"/>
                </a:cubicBezTo>
                <a:cubicBezTo>
                  <a:pt x="20164" y="53282"/>
                  <a:pt x="16400" y="85563"/>
                  <a:pt x="36206" y="101408"/>
                </a:cubicBezTo>
                <a:cubicBezTo>
                  <a:pt x="62031" y="122068"/>
                  <a:pt x="132459" y="125472"/>
                  <a:pt x="132459" y="125472"/>
                </a:cubicBezTo>
              </a:path>
            </a:pathLst>
          </a:cu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37" name="Freeform 36"/>
          <p:cNvSpPr/>
          <p:nvPr/>
        </p:nvSpPr>
        <p:spPr>
          <a:xfrm>
            <a:off x="20978566" y="9332513"/>
            <a:ext cx="506070" cy="837858"/>
          </a:xfrm>
          <a:custGeom>
            <a:avLst/>
            <a:gdLst>
              <a:gd name="connsiteX0" fmla="*/ 156522 w 253035"/>
              <a:gd name="connsiteY0" fmla="*/ 173598 h 418929"/>
              <a:gd name="connsiteX1" fmla="*/ 84332 w 253035"/>
              <a:gd name="connsiteY1" fmla="*/ 293914 h 418929"/>
              <a:gd name="connsiteX2" fmla="*/ 12143 w 253035"/>
              <a:gd name="connsiteY2" fmla="*/ 317977 h 418929"/>
              <a:gd name="connsiteX3" fmla="*/ 36206 w 253035"/>
              <a:gd name="connsiteY3" fmla="*/ 197661 h 418929"/>
              <a:gd name="connsiteX4" fmla="*/ 108396 w 253035"/>
              <a:gd name="connsiteY4" fmla="*/ 173598 h 418929"/>
              <a:gd name="connsiteX5" fmla="*/ 180585 w 253035"/>
              <a:gd name="connsiteY5" fmla="*/ 414229 h 418929"/>
              <a:gd name="connsiteX6" fmla="*/ 156522 w 253035"/>
              <a:gd name="connsiteY6" fmla="*/ 342040 h 418929"/>
              <a:gd name="connsiteX7" fmla="*/ 108396 w 253035"/>
              <a:gd name="connsiteY7" fmla="*/ 173598 h 418929"/>
              <a:gd name="connsiteX8" fmla="*/ 84332 w 253035"/>
              <a:gd name="connsiteY8" fmla="*/ 245787 h 418929"/>
              <a:gd name="connsiteX9" fmla="*/ 204648 w 253035"/>
              <a:gd name="connsiteY9" fmla="*/ 390166 h 418929"/>
              <a:gd name="connsiteX10" fmla="*/ 252774 w 253035"/>
              <a:gd name="connsiteY10" fmla="*/ 293914 h 418929"/>
              <a:gd name="connsiteX11" fmla="*/ 180585 w 253035"/>
              <a:gd name="connsiteY11" fmla="*/ 101408 h 418929"/>
              <a:gd name="connsiteX12" fmla="*/ 108396 w 253035"/>
              <a:gd name="connsiteY12" fmla="*/ 77345 h 418929"/>
              <a:gd name="connsiteX13" fmla="*/ 60269 w 253035"/>
              <a:gd name="connsiteY13" fmla="*/ 197661 h 418929"/>
              <a:gd name="connsiteX14" fmla="*/ 180585 w 253035"/>
              <a:gd name="connsiteY14" fmla="*/ 173598 h 418929"/>
              <a:gd name="connsiteX15" fmla="*/ 228711 w 253035"/>
              <a:gd name="connsiteY15" fmla="*/ 245787 h 418929"/>
              <a:gd name="connsiteX16" fmla="*/ 36206 w 253035"/>
              <a:gd name="connsiteY16" fmla="*/ 269851 h 418929"/>
              <a:gd name="connsiteX17" fmla="*/ 60269 w 253035"/>
              <a:gd name="connsiteY17" fmla="*/ 77345 h 418929"/>
              <a:gd name="connsiteX18" fmla="*/ 84332 w 253035"/>
              <a:gd name="connsiteY18" fmla="*/ 5156 h 418929"/>
              <a:gd name="connsiteX19" fmla="*/ 12143 w 253035"/>
              <a:gd name="connsiteY19" fmla="*/ 29219 h 418929"/>
              <a:gd name="connsiteX20" fmla="*/ 36206 w 253035"/>
              <a:gd name="connsiteY20" fmla="*/ 101408 h 418929"/>
              <a:gd name="connsiteX21" fmla="*/ 132459 w 253035"/>
              <a:gd name="connsiteY21" fmla="*/ 125472 h 41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3035" h="418929">
                <a:moveTo>
                  <a:pt x="156522" y="173598"/>
                </a:moveTo>
                <a:cubicBezTo>
                  <a:pt x="132459" y="213703"/>
                  <a:pt x="117404" y="260842"/>
                  <a:pt x="84332" y="293914"/>
                </a:cubicBezTo>
                <a:cubicBezTo>
                  <a:pt x="66396" y="311850"/>
                  <a:pt x="23486" y="340664"/>
                  <a:pt x="12143" y="317977"/>
                </a:cubicBezTo>
                <a:cubicBezTo>
                  <a:pt x="-6148" y="281395"/>
                  <a:pt x="13519" y="231691"/>
                  <a:pt x="36206" y="197661"/>
                </a:cubicBezTo>
                <a:cubicBezTo>
                  <a:pt x="50276" y="176556"/>
                  <a:pt x="84333" y="181619"/>
                  <a:pt x="108396" y="173598"/>
                </a:cubicBezTo>
                <a:cubicBezTo>
                  <a:pt x="233493" y="236147"/>
                  <a:pt x="261369" y="212266"/>
                  <a:pt x="180585" y="414229"/>
                </a:cubicBezTo>
                <a:cubicBezTo>
                  <a:pt x="171165" y="437779"/>
                  <a:pt x="163490" y="366429"/>
                  <a:pt x="156522" y="342040"/>
                </a:cubicBezTo>
                <a:cubicBezTo>
                  <a:pt x="96092" y="130535"/>
                  <a:pt x="166091" y="346682"/>
                  <a:pt x="108396" y="173598"/>
                </a:cubicBezTo>
                <a:cubicBezTo>
                  <a:pt x="100375" y="197661"/>
                  <a:pt x="80162" y="220767"/>
                  <a:pt x="84332" y="245787"/>
                </a:cubicBezTo>
                <a:cubicBezTo>
                  <a:pt x="91032" y="285988"/>
                  <a:pt x="182967" y="368485"/>
                  <a:pt x="204648" y="390166"/>
                </a:cubicBezTo>
                <a:cubicBezTo>
                  <a:pt x="220690" y="358082"/>
                  <a:pt x="248325" y="329508"/>
                  <a:pt x="252774" y="293914"/>
                </a:cubicBezTo>
                <a:cubicBezTo>
                  <a:pt x="257250" y="258106"/>
                  <a:pt x="203110" y="123933"/>
                  <a:pt x="180585" y="101408"/>
                </a:cubicBezTo>
                <a:cubicBezTo>
                  <a:pt x="162650" y="83472"/>
                  <a:pt x="132459" y="85366"/>
                  <a:pt x="108396" y="77345"/>
                </a:cubicBezTo>
                <a:cubicBezTo>
                  <a:pt x="102162" y="79423"/>
                  <a:pt x="-96850" y="119101"/>
                  <a:pt x="60269" y="197661"/>
                </a:cubicBezTo>
                <a:cubicBezTo>
                  <a:pt x="96851" y="215952"/>
                  <a:pt x="140480" y="181619"/>
                  <a:pt x="180585" y="173598"/>
                </a:cubicBezTo>
                <a:cubicBezTo>
                  <a:pt x="196627" y="197661"/>
                  <a:pt x="234383" y="217428"/>
                  <a:pt x="228711" y="245787"/>
                </a:cubicBezTo>
                <a:cubicBezTo>
                  <a:pt x="211008" y="334304"/>
                  <a:pt x="59700" y="274550"/>
                  <a:pt x="36206" y="269851"/>
                </a:cubicBezTo>
                <a:cubicBezTo>
                  <a:pt x="44227" y="205682"/>
                  <a:pt x="48701" y="140970"/>
                  <a:pt x="60269" y="77345"/>
                </a:cubicBezTo>
                <a:cubicBezTo>
                  <a:pt x="64806" y="52389"/>
                  <a:pt x="102268" y="23092"/>
                  <a:pt x="84332" y="5156"/>
                </a:cubicBezTo>
                <a:cubicBezTo>
                  <a:pt x="66396" y="-12780"/>
                  <a:pt x="36206" y="21198"/>
                  <a:pt x="12143" y="29219"/>
                </a:cubicBezTo>
                <a:cubicBezTo>
                  <a:pt x="20164" y="53282"/>
                  <a:pt x="16400" y="85563"/>
                  <a:pt x="36206" y="101408"/>
                </a:cubicBezTo>
                <a:cubicBezTo>
                  <a:pt x="62031" y="122068"/>
                  <a:pt x="132459" y="125472"/>
                  <a:pt x="132459" y="125472"/>
                </a:cubicBezTo>
              </a:path>
            </a:pathLst>
          </a:cu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39" name="Oval 38"/>
          <p:cNvSpPr/>
          <p:nvPr/>
        </p:nvSpPr>
        <p:spPr>
          <a:xfrm>
            <a:off x="6448437" y="7935028"/>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40" name="Oval 39"/>
          <p:cNvSpPr/>
          <p:nvPr/>
        </p:nvSpPr>
        <p:spPr>
          <a:xfrm>
            <a:off x="4560739" y="11178480"/>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41" name="Oval 40"/>
          <p:cNvSpPr/>
          <p:nvPr/>
        </p:nvSpPr>
        <p:spPr>
          <a:xfrm>
            <a:off x="8881219" y="11483280"/>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42" name="Oval 41"/>
          <p:cNvSpPr/>
          <p:nvPr/>
        </p:nvSpPr>
        <p:spPr>
          <a:xfrm>
            <a:off x="11329491" y="7434064"/>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43" name="Oval 42"/>
          <p:cNvSpPr/>
          <p:nvPr/>
        </p:nvSpPr>
        <p:spPr>
          <a:xfrm>
            <a:off x="8432185" y="7218040"/>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44" name="Oval 43"/>
          <p:cNvSpPr/>
          <p:nvPr/>
        </p:nvSpPr>
        <p:spPr>
          <a:xfrm>
            <a:off x="13508119" y="10075672"/>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45" name="Oval 44"/>
          <p:cNvSpPr/>
          <p:nvPr/>
        </p:nvSpPr>
        <p:spPr>
          <a:xfrm>
            <a:off x="16911707" y="11471484"/>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46" name="Oval 45"/>
          <p:cNvSpPr/>
          <p:nvPr/>
        </p:nvSpPr>
        <p:spPr>
          <a:xfrm>
            <a:off x="20690531" y="11627296"/>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47" name="Oval 46"/>
          <p:cNvSpPr/>
          <p:nvPr/>
        </p:nvSpPr>
        <p:spPr>
          <a:xfrm>
            <a:off x="19538403" y="7722096"/>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48" name="Moon 47"/>
          <p:cNvSpPr/>
          <p:nvPr/>
        </p:nvSpPr>
        <p:spPr>
          <a:xfrm rot="3114982">
            <a:off x="9257159" y="7375749"/>
            <a:ext cx="399648" cy="3380322"/>
          </a:xfrm>
          <a:prstGeom prst="moon">
            <a:avLst/>
          </a:prstGeom>
          <a:solidFill>
            <a:schemeClr val="bg2">
              <a:lumMod val="7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49" name="Moon 48"/>
          <p:cNvSpPr/>
          <p:nvPr/>
        </p:nvSpPr>
        <p:spPr>
          <a:xfrm rot="3114982">
            <a:off x="8890111" y="7049035"/>
            <a:ext cx="414260" cy="3536482"/>
          </a:xfrm>
          <a:prstGeom prst="moon">
            <a:avLst/>
          </a:prstGeom>
          <a:solidFill>
            <a:schemeClr val="bg2">
              <a:lumMod val="7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50" name="Moon 49"/>
          <p:cNvSpPr/>
          <p:nvPr/>
        </p:nvSpPr>
        <p:spPr>
          <a:xfrm rot="17810415">
            <a:off x="15858846" y="7965173"/>
            <a:ext cx="735170" cy="3380322"/>
          </a:xfrm>
          <a:prstGeom prst="moon">
            <a:avLst/>
          </a:prstGeom>
          <a:solidFill>
            <a:schemeClr val="bg2">
              <a:lumMod val="7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51" name="Moon 50"/>
          <p:cNvSpPr/>
          <p:nvPr/>
        </p:nvSpPr>
        <p:spPr>
          <a:xfrm rot="17810415">
            <a:off x="15579143" y="8425959"/>
            <a:ext cx="726092" cy="3380322"/>
          </a:xfrm>
          <a:prstGeom prst="moon">
            <a:avLst/>
          </a:prstGeom>
          <a:solidFill>
            <a:schemeClr val="bg2">
              <a:lumMod val="7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52" name="Moon 51"/>
          <p:cNvSpPr/>
          <p:nvPr/>
        </p:nvSpPr>
        <p:spPr>
          <a:xfrm rot="20373706">
            <a:off x="19618672" y="8333689"/>
            <a:ext cx="399134" cy="3006190"/>
          </a:xfrm>
          <a:prstGeom prst="moon">
            <a:avLst/>
          </a:prstGeom>
          <a:solidFill>
            <a:schemeClr val="bg2">
              <a:lumMod val="7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53" name="Moon 52"/>
          <p:cNvSpPr/>
          <p:nvPr/>
        </p:nvSpPr>
        <p:spPr>
          <a:xfrm rot="20373706">
            <a:off x="3250472" y="7470375"/>
            <a:ext cx="897938" cy="3380322"/>
          </a:xfrm>
          <a:prstGeom prst="moon">
            <a:avLst/>
          </a:prstGeom>
          <a:solidFill>
            <a:schemeClr val="bg2">
              <a:lumMod val="7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cxnSp>
        <p:nvCxnSpPr>
          <p:cNvPr id="55" name="Straight Connector 54"/>
          <p:cNvCxnSpPr/>
          <p:nvPr/>
        </p:nvCxnSpPr>
        <p:spPr>
          <a:xfrm>
            <a:off x="3049587" y="12563870"/>
            <a:ext cx="18288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a:off x="9971695" y="665312"/>
            <a:ext cx="5102212" cy="3353444"/>
            <a:chOff x="2743199" y="-3344779"/>
            <a:chExt cx="3579779" cy="2550694"/>
          </a:xfrm>
        </p:grpSpPr>
        <p:sp>
          <p:nvSpPr>
            <p:cNvPr id="58" name="Rectangle 57"/>
            <p:cNvSpPr/>
            <p:nvPr/>
          </p:nvSpPr>
          <p:spPr>
            <a:xfrm>
              <a:off x="4427621" y="-2084131"/>
              <a:ext cx="270030" cy="27003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59" name="Rectangle 58"/>
            <p:cNvSpPr/>
            <p:nvPr/>
          </p:nvSpPr>
          <p:spPr>
            <a:xfrm>
              <a:off x="4777217" y="-2331640"/>
              <a:ext cx="270030" cy="27003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60" name="Rectangle 59"/>
            <p:cNvSpPr/>
            <p:nvPr/>
          </p:nvSpPr>
          <p:spPr>
            <a:xfrm>
              <a:off x="4885043" y="-1809582"/>
              <a:ext cx="270030" cy="27003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61" name="Rectangle 60"/>
            <p:cNvSpPr/>
            <p:nvPr/>
          </p:nvSpPr>
          <p:spPr>
            <a:xfrm>
              <a:off x="3783609" y="-2595137"/>
              <a:ext cx="270030" cy="27003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62" name="Rectangle 61"/>
            <p:cNvSpPr/>
            <p:nvPr/>
          </p:nvSpPr>
          <p:spPr>
            <a:xfrm>
              <a:off x="3360905" y="-1786299"/>
              <a:ext cx="270030" cy="27003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63" name="Rectangle 62"/>
            <p:cNvSpPr/>
            <p:nvPr/>
          </p:nvSpPr>
          <p:spPr>
            <a:xfrm>
              <a:off x="4004937" y="-1516269"/>
              <a:ext cx="270030" cy="27003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64" name="Rectangle 63"/>
            <p:cNvSpPr/>
            <p:nvPr/>
          </p:nvSpPr>
          <p:spPr>
            <a:xfrm>
              <a:off x="4436985" y="-2865167"/>
              <a:ext cx="270030" cy="27003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65" name="Rectangle 64"/>
            <p:cNvSpPr/>
            <p:nvPr/>
          </p:nvSpPr>
          <p:spPr>
            <a:xfrm>
              <a:off x="3339444" y="-2460122"/>
              <a:ext cx="270030" cy="27003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66" name="Rectangle 65"/>
            <p:cNvSpPr/>
            <p:nvPr/>
          </p:nvSpPr>
          <p:spPr>
            <a:xfrm>
              <a:off x="5616383" y="-2595644"/>
              <a:ext cx="270030" cy="27003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67" name="Rectangle 66"/>
            <p:cNvSpPr/>
            <p:nvPr/>
          </p:nvSpPr>
          <p:spPr>
            <a:xfrm>
              <a:off x="5169751" y="-2865674"/>
              <a:ext cx="270030" cy="27003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68" name="Rectangle 67"/>
            <p:cNvSpPr/>
            <p:nvPr/>
          </p:nvSpPr>
          <p:spPr>
            <a:xfrm>
              <a:off x="5670925" y="-2002577"/>
              <a:ext cx="270030" cy="27003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69" name="Freeform 68"/>
            <p:cNvSpPr/>
            <p:nvPr/>
          </p:nvSpPr>
          <p:spPr>
            <a:xfrm>
              <a:off x="4064676" y="-2730660"/>
              <a:ext cx="244625" cy="601579"/>
            </a:xfrm>
            <a:custGeom>
              <a:avLst/>
              <a:gdLst>
                <a:gd name="connsiteX0" fmla="*/ 0 w 244625"/>
                <a:gd name="connsiteY0" fmla="*/ 0 h 601579"/>
                <a:gd name="connsiteX1" fmla="*/ 168442 w 244625"/>
                <a:gd name="connsiteY1" fmla="*/ 24063 h 601579"/>
                <a:gd name="connsiteX2" fmla="*/ 240632 w 244625"/>
                <a:gd name="connsiteY2" fmla="*/ 72189 h 601579"/>
                <a:gd name="connsiteX3" fmla="*/ 216569 w 244625"/>
                <a:gd name="connsiteY3" fmla="*/ 240631 h 601579"/>
                <a:gd name="connsiteX4" fmla="*/ 168442 w 244625"/>
                <a:gd name="connsiteY4" fmla="*/ 288758 h 601579"/>
                <a:gd name="connsiteX5" fmla="*/ 144379 w 244625"/>
                <a:gd name="connsiteY5" fmla="*/ 360947 h 601579"/>
                <a:gd name="connsiteX6" fmla="*/ 96253 w 244625"/>
                <a:gd name="connsiteY6" fmla="*/ 457200 h 601579"/>
                <a:gd name="connsiteX7" fmla="*/ 120316 w 244625"/>
                <a:gd name="connsiteY7" fmla="*/ 577515 h 601579"/>
                <a:gd name="connsiteX8" fmla="*/ 192505 w 244625"/>
                <a:gd name="connsiteY8" fmla="*/ 601579 h 60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625" h="601579">
                  <a:moveTo>
                    <a:pt x="0" y="0"/>
                  </a:moveTo>
                  <a:cubicBezTo>
                    <a:pt x="56147" y="8021"/>
                    <a:pt x="114117" y="7766"/>
                    <a:pt x="168442" y="24063"/>
                  </a:cubicBezTo>
                  <a:cubicBezTo>
                    <a:pt x="196143" y="32373"/>
                    <a:pt x="234358" y="43957"/>
                    <a:pt x="240632" y="72189"/>
                  </a:cubicBezTo>
                  <a:cubicBezTo>
                    <a:pt x="252936" y="127556"/>
                    <a:pt x="234505" y="186824"/>
                    <a:pt x="216569" y="240631"/>
                  </a:cubicBezTo>
                  <a:cubicBezTo>
                    <a:pt x="209395" y="262154"/>
                    <a:pt x="184484" y="272716"/>
                    <a:pt x="168442" y="288758"/>
                  </a:cubicBezTo>
                  <a:cubicBezTo>
                    <a:pt x="160421" y="312821"/>
                    <a:pt x="154371" y="337633"/>
                    <a:pt x="144379" y="360947"/>
                  </a:cubicBezTo>
                  <a:cubicBezTo>
                    <a:pt x="130249" y="393918"/>
                    <a:pt x="100214" y="421548"/>
                    <a:pt x="96253" y="457200"/>
                  </a:cubicBezTo>
                  <a:cubicBezTo>
                    <a:pt x="91736" y="497849"/>
                    <a:pt x="97629" y="543485"/>
                    <a:pt x="120316" y="577515"/>
                  </a:cubicBezTo>
                  <a:cubicBezTo>
                    <a:pt x="134386" y="598620"/>
                    <a:pt x="192505" y="601579"/>
                    <a:pt x="192505" y="601579"/>
                  </a:cubicBezTo>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70" name="Freeform 69"/>
            <p:cNvSpPr/>
            <p:nvPr/>
          </p:nvSpPr>
          <p:spPr>
            <a:xfrm rot="19432843">
              <a:off x="2743199" y="-2697958"/>
              <a:ext cx="1010653" cy="625642"/>
            </a:xfrm>
            <a:custGeom>
              <a:avLst/>
              <a:gdLst>
                <a:gd name="connsiteX0" fmla="*/ 0 w 1010653"/>
                <a:gd name="connsiteY0" fmla="*/ 625642 h 625642"/>
                <a:gd name="connsiteX1" fmla="*/ 72190 w 1010653"/>
                <a:gd name="connsiteY1" fmla="*/ 505327 h 625642"/>
                <a:gd name="connsiteX2" fmla="*/ 120316 w 1010653"/>
                <a:gd name="connsiteY2" fmla="*/ 385011 h 625642"/>
                <a:gd name="connsiteX3" fmla="*/ 264695 w 1010653"/>
                <a:gd name="connsiteY3" fmla="*/ 216569 h 625642"/>
                <a:gd name="connsiteX4" fmla="*/ 794084 w 1010653"/>
                <a:gd name="connsiteY4" fmla="*/ 192505 h 625642"/>
                <a:gd name="connsiteX5" fmla="*/ 914400 w 1010653"/>
                <a:gd name="connsiteY5" fmla="*/ 96253 h 625642"/>
                <a:gd name="connsiteX6" fmla="*/ 986590 w 1010653"/>
                <a:gd name="connsiteY6" fmla="*/ 48127 h 625642"/>
                <a:gd name="connsiteX7" fmla="*/ 1010653 w 1010653"/>
                <a:gd name="connsiteY7" fmla="*/ 0 h 62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53" h="625642">
                  <a:moveTo>
                    <a:pt x="0" y="625642"/>
                  </a:moveTo>
                  <a:cubicBezTo>
                    <a:pt x="24063" y="585537"/>
                    <a:pt x="51274" y="547160"/>
                    <a:pt x="72190" y="505327"/>
                  </a:cubicBezTo>
                  <a:cubicBezTo>
                    <a:pt x="91507" y="466693"/>
                    <a:pt x="105555" y="425605"/>
                    <a:pt x="120316" y="385011"/>
                  </a:cubicBezTo>
                  <a:cubicBezTo>
                    <a:pt x="169932" y="248566"/>
                    <a:pt x="125074" y="227309"/>
                    <a:pt x="264695" y="216569"/>
                  </a:cubicBezTo>
                  <a:cubicBezTo>
                    <a:pt x="440820" y="203021"/>
                    <a:pt x="617621" y="200526"/>
                    <a:pt x="794084" y="192505"/>
                  </a:cubicBezTo>
                  <a:cubicBezTo>
                    <a:pt x="834189" y="160421"/>
                    <a:pt x="873312" y="127069"/>
                    <a:pt x="914400" y="96253"/>
                  </a:cubicBezTo>
                  <a:cubicBezTo>
                    <a:pt x="937536" y="78901"/>
                    <a:pt x="966140" y="68577"/>
                    <a:pt x="986590" y="48127"/>
                  </a:cubicBezTo>
                  <a:cubicBezTo>
                    <a:pt x="999273" y="35444"/>
                    <a:pt x="1002632" y="16042"/>
                    <a:pt x="1010653" y="0"/>
                  </a:cubicBezTo>
                </a:path>
              </a:pathLst>
            </a:cu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71" name="Freeform 70"/>
            <p:cNvSpPr/>
            <p:nvPr/>
          </p:nvSpPr>
          <p:spPr>
            <a:xfrm>
              <a:off x="4235116" y="-3272589"/>
              <a:ext cx="1347537" cy="241929"/>
            </a:xfrm>
            <a:custGeom>
              <a:avLst/>
              <a:gdLst>
                <a:gd name="connsiteX0" fmla="*/ 0 w 1347537"/>
                <a:gd name="connsiteY0" fmla="*/ 120315 h 241929"/>
                <a:gd name="connsiteX1" fmla="*/ 144379 w 1347537"/>
                <a:gd name="connsiteY1" fmla="*/ 72189 h 241929"/>
                <a:gd name="connsiteX2" fmla="*/ 433137 w 1347537"/>
                <a:gd name="connsiteY2" fmla="*/ 24063 h 241929"/>
                <a:gd name="connsiteX3" fmla="*/ 529389 w 1347537"/>
                <a:gd name="connsiteY3" fmla="*/ 0 h 241929"/>
                <a:gd name="connsiteX4" fmla="*/ 794084 w 1347537"/>
                <a:gd name="connsiteY4" fmla="*/ 48126 h 241929"/>
                <a:gd name="connsiteX5" fmla="*/ 962526 w 1347537"/>
                <a:gd name="connsiteY5" fmla="*/ 96252 h 241929"/>
                <a:gd name="connsiteX6" fmla="*/ 1058779 w 1347537"/>
                <a:gd name="connsiteY6" fmla="*/ 144378 h 241929"/>
                <a:gd name="connsiteX7" fmla="*/ 1130968 w 1347537"/>
                <a:gd name="connsiteY7" fmla="*/ 216568 h 241929"/>
                <a:gd name="connsiteX8" fmla="*/ 1347537 w 1347537"/>
                <a:gd name="connsiteY8" fmla="*/ 240631 h 24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537" h="241929">
                  <a:moveTo>
                    <a:pt x="0" y="120315"/>
                  </a:moveTo>
                  <a:cubicBezTo>
                    <a:pt x="48126" y="104273"/>
                    <a:pt x="94857" y="83194"/>
                    <a:pt x="144379" y="72189"/>
                  </a:cubicBezTo>
                  <a:cubicBezTo>
                    <a:pt x="239636" y="51021"/>
                    <a:pt x="338470" y="47730"/>
                    <a:pt x="433137" y="24063"/>
                  </a:cubicBezTo>
                  <a:lnTo>
                    <a:pt x="529389" y="0"/>
                  </a:lnTo>
                  <a:lnTo>
                    <a:pt x="794084" y="48126"/>
                  </a:lnTo>
                  <a:cubicBezTo>
                    <a:pt x="832245" y="55758"/>
                    <a:pt x="922390" y="79051"/>
                    <a:pt x="962526" y="96252"/>
                  </a:cubicBezTo>
                  <a:cubicBezTo>
                    <a:pt x="995497" y="110382"/>
                    <a:pt x="1026695" y="128336"/>
                    <a:pt x="1058779" y="144378"/>
                  </a:cubicBezTo>
                  <a:cubicBezTo>
                    <a:pt x="1082842" y="168441"/>
                    <a:pt x="1101421" y="199684"/>
                    <a:pt x="1130968" y="216568"/>
                  </a:cubicBezTo>
                  <a:cubicBezTo>
                    <a:pt x="1190100" y="250358"/>
                    <a:pt x="1286348" y="240631"/>
                    <a:pt x="1347537" y="240631"/>
                  </a:cubicBezTo>
                </a:path>
              </a:pathLst>
            </a:cu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72" name="Freeform 71"/>
            <p:cNvSpPr/>
            <p:nvPr/>
          </p:nvSpPr>
          <p:spPr>
            <a:xfrm>
              <a:off x="4211053" y="-2303367"/>
              <a:ext cx="505326" cy="601579"/>
            </a:xfrm>
            <a:custGeom>
              <a:avLst/>
              <a:gdLst>
                <a:gd name="connsiteX0" fmla="*/ 505326 w 505326"/>
                <a:gd name="connsiteY0" fmla="*/ 0 h 601579"/>
                <a:gd name="connsiteX1" fmla="*/ 240631 w 505326"/>
                <a:gd name="connsiteY1" fmla="*/ 144379 h 601579"/>
                <a:gd name="connsiteX2" fmla="*/ 168442 w 505326"/>
                <a:gd name="connsiteY2" fmla="*/ 168442 h 601579"/>
                <a:gd name="connsiteX3" fmla="*/ 96252 w 505326"/>
                <a:gd name="connsiteY3" fmla="*/ 216568 h 601579"/>
                <a:gd name="connsiteX4" fmla="*/ 72189 w 505326"/>
                <a:gd name="connsiteY4" fmla="*/ 288758 h 601579"/>
                <a:gd name="connsiteX5" fmla="*/ 24063 w 505326"/>
                <a:gd name="connsiteY5" fmla="*/ 577515 h 601579"/>
                <a:gd name="connsiteX6" fmla="*/ 0 w 505326"/>
                <a:gd name="connsiteY6" fmla="*/ 601579 h 60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326" h="601579">
                  <a:moveTo>
                    <a:pt x="505326" y="0"/>
                  </a:moveTo>
                  <a:cubicBezTo>
                    <a:pt x="247926" y="42900"/>
                    <a:pt x="461796" y="-21495"/>
                    <a:pt x="240631" y="144379"/>
                  </a:cubicBezTo>
                  <a:cubicBezTo>
                    <a:pt x="220339" y="159598"/>
                    <a:pt x="191129" y="157099"/>
                    <a:pt x="168442" y="168442"/>
                  </a:cubicBezTo>
                  <a:cubicBezTo>
                    <a:pt x="142575" y="181376"/>
                    <a:pt x="120315" y="200526"/>
                    <a:pt x="96252" y="216568"/>
                  </a:cubicBezTo>
                  <a:cubicBezTo>
                    <a:pt x="88231" y="240631"/>
                    <a:pt x="76359" y="263738"/>
                    <a:pt x="72189" y="288758"/>
                  </a:cubicBezTo>
                  <a:cubicBezTo>
                    <a:pt x="58846" y="368817"/>
                    <a:pt x="66373" y="492894"/>
                    <a:pt x="24063" y="577515"/>
                  </a:cubicBezTo>
                  <a:cubicBezTo>
                    <a:pt x="18990" y="587661"/>
                    <a:pt x="8021" y="593558"/>
                    <a:pt x="0" y="601579"/>
                  </a:cubicBezTo>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73" name="Freeform 72"/>
            <p:cNvSpPr/>
            <p:nvPr/>
          </p:nvSpPr>
          <p:spPr>
            <a:xfrm>
              <a:off x="5269832" y="-2117558"/>
              <a:ext cx="457200" cy="1299410"/>
            </a:xfrm>
            <a:custGeom>
              <a:avLst/>
              <a:gdLst>
                <a:gd name="connsiteX0" fmla="*/ 0 w 457200"/>
                <a:gd name="connsiteY0" fmla="*/ 0 h 1299410"/>
                <a:gd name="connsiteX1" fmla="*/ 120315 w 457200"/>
                <a:gd name="connsiteY1" fmla="*/ 72190 h 1299410"/>
                <a:gd name="connsiteX2" fmla="*/ 144379 w 457200"/>
                <a:gd name="connsiteY2" fmla="*/ 168442 h 1299410"/>
                <a:gd name="connsiteX3" fmla="*/ 192505 w 457200"/>
                <a:gd name="connsiteY3" fmla="*/ 240632 h 1299410"/>
                <a:gd name="connsiteX4" fmla="*/ 144379 w 457200"/>
                <a:gd name="connsiteY4" fmla="*/ 409074 h 1299410"/>
                <a:gd name="connsiteX5" fmla="*/ 168442 w 457200"/>
                <a:gd name="connsiteY5" fmla="*/ 625642 h 1299410"/>
                <a:gd name="connsiteX6" fmla="*/ 120315 w 457200"/>
                <a:gd name="connsiteY6" fmla="*/ 697832 h 1299410"/>
                <a:gd name="connsiteX7" fmla="*/ 72189 w 457200"/>
                <a:gd name="connsiteY7" fmla="*/ 866274 h 1299410"/>
                <a:gd name="connsiteX8" fmla="*/ 48126 w 457200"/>
                <a:gd name="connsiteY8" fmla="*/ 938463 h 1299410"/>
                <a:gd name="connsiteX9" fmla="*/ 240631 w 457200"/>
                <a:gd name="connsiteY9" fmla="*/ 1082842 h 1299410"/>
                <a:gd name="connsiteX10" fmla="*/ 457200 w 457200"/>
                <a:gd name="connsiteY10" fmla="*/ 1251284 h 1299410"/>
                <a:gd name="connsiteX11" fmla="*/ 360947 w 457200"/>
                <a:gd name="connsiteY11" fmla="*/ 1275347 h 129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7200" h="1299410">
                  <a:moveTo>
                    <a:pt x="0" y="0"/>
                  </a:moveTo>
                  <a:cubicBezTo>
                    <a:pt x="40105" y="24063"/>
                    <a:pt x="89877" y="36679"/>
                    <a:pt x="120315" y="72190"/>
                  </a:cubicBezTo>
                  <a:cubicBezTo>
                    <a:pt x="141838" y="97300"/>
                    <a:pt x="131351" y="138045"/>
                    <a:pt x="144379" y="168442"/>
                  </a:cubicBezTo>
                  <a:cubicBezTo>
                    <a:pt x="155771" y="195024"/>
                    <a:pt x="176463" y="216569"/>
                    <a:pt x="192505" y="240632"/>
                  </a:cubicBezTo>
                  <a:cubicBezTo>
                    <a:pt x="181157" y="274675"/>
                    <a:pt x="144379" y="378858"/>
                    <a:pt x="144379" y="409074"/>
                  </a:cubicBezTo>
                  <a:cubicBezTo>
                    <a:pt x="144379" y="481708"/>
                    <a:pt x="160421" y="553453"/>
                    <a:pt x="168442" y="625642"/>
                  </a:cubicBezTo>
                  <a:cubicBezTo>
                    <a:pt x="152400" y="649705"/>
                    <a:pt x="133249" y="671965"/>
                    <a:pt x="120315" y="697832"/>
                  </a:cubicBezTo>
                  <a:cubicBezTo>
                    <a:pt x="101083" y="736296"/>
                    <a:pt x="82469" y="830295"/>
                    <a:pt x="72189" y="866274"/>
                  </a:cubicBezTo>
                  <a:cubicBezTo>
                    <a:pt x="65221" y="890663"/>
                    <a:pt x="56147" y="914400"/>
                    <a:pt x="48126" y="938463"/>
                  </a:cubicBezTo>
                  <a:cubicBezTo>
                    <a:pt x="249062" y="1038932"/>
                    <a:pt x="37935" y="920685"/>
                    <a:pt x="240631" y="1082842"/>
                  </a:cubicBezTo>
                  <a:cubicBezTo>
                    <a:pt x="528462" y="1313107"/>
                    <a:pt x="276370" y="1070456"/>
                    <a:pt x="457200" y="1251284"/>
                  </a:cubicBezTo>
                  <a:cubicBezTo>
                    <a:pt x="396391" y="1312093"/>
                    <a:pt x="429365" y="1309557"/>
                    <a:pt x="360947" y="1275347"/>
                  </a:cubicBezTo>
                </a:path>
              </a:pathLst>
            </a:cu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74" name="Freeform 73"/>
            <p:cNvSpPr/>
            <p:nvPr/>
          </p:nvSpPr>
          <p:spPr>
            <a:xfrm>
              <a:off x="3888185" y="-1365375"/>
              <a:ext cx="1253412" cy="409074"/>
            </a:xfrm>
            <a:custGeom>
              <a:avLst/>
              <a:gdLst>
                <a:gd name="connsiteX0" fmla="*/ 0 w 1253412"/>
                <a:gd name="connsiteY0" fmla="*/ 409074 h 409074"/>
                <a:gd name="connsiteX1" fmla="*/ 120316 w 1253412"/>
                <a:gd name="connsiteY1" fmla="*/ 385010 h 409074"/>
                <a:gd name="connsiteX2" fmla="*/ 192505 w 1253412"/>
                <a:gd name="connsiteY2" fmla="*/ 336884 h 409074"/>
                <a:gd name="connsiteX3" fmla="*/ 336884 w 1253412"/>
                <a:gd name="connsiteY3" fmla="*/ 288758 h 409074"/>
                <a:gd name="connsiteX4" fmla="*/ 409073 w 1253412"/>
                <a:gd name="connsiteY4" fmla="*/ 216568 h 409074"/>
                <a:gd name="connsiteX5" fmla="*/ 601579 w 1253412"/>
                <a:gd name="connsiteY5" fmla="*/ 144379 h 409074"/>
                <a:gd name="connsiteX6" fmla="*/ 866273 w 1253412"/>
                <a:gd name="connsiteY6" fmla="*/ 192505 h 409074"/>
                <a:gd name="connsiteX7" fmla="*/ 938463 w 1253412"/>
                <a:gd name="connsiteY7" fmla="*/ 264695 h 409074"/>
                <a:gd name="connsiteX8" fmla="*/ 1227221 w 1253412"/>
                <a:gd name="connsiteY8" fmla="*/ 240631 h 409074"/>
                <a:gd name="connsiteX9" fmla="*/ 1251284 w 1253412"/>
                <a:gd name="connsiteY9" fmla="*/ 144379 h 409074"/>
                <a:gd name="connsiteX10" fmla="*/ 1251284 w 1253412"/>
                <a:gd name="connsiteY10" fmla="*/ 0 h 40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3412" h="409074">
                  <a:moveTo>
                    <a:pt x="0" y="409074"/>
                  </a:moveTo>
                  <a:cubicBezTo>
                    <a:pt x="40105" y="401053"/>
                    <a:pt x="82021" y="399371"/>
                    <a:pt x="120316" y="385010"/>
                  </a:cubicBezTo>
                  <a:cubicBezTo>
                    <a:pt x="147395" y="374855"/>
                    <a:pt x="166077" y="348630"/>
                    <a:pt x="192505" y="336884"/>
                  </a:cubicBezTo>
                  <a:cubicBezTo>
                    <a:pt x="238862" y="316281"/>
                    <a:pt x="288758" y="304800"/>
                    <a:pt x="336884" y="288758"/>
                  </a:cubicBezTo>
                  <a:cubicBezTo>
                    <a:pt x="360947" y="264695"/>
                    <a:pt x="380215" y="234604"/>
                    <a:pt x="409073" y="216568"/>
                  </a:cubicBezTo>
                  <a:cubicBezTo>
                    <a:pt x="441957" y="196016"/>
                    <a:pt x="553583" y="160378"/>
                    <a:pt x="601579" y="144379"/>
                  </a:cubicBezTo>
                  <a:cubicBezTo>
                    <a:pt x="609739" y="145399"/>
                    <a:pt x="814912" y="158264"/>
                    <a:pt x="866273" y="192505"/>
                  </a:cubicBezTo>
                  <a:cubicBezTo>
                    <a:pt x="894588" y="211382"/>
                    <a:pt x="914400" y="240632"/>
                    <a:pt x="938463" y="264695"/>
                  </a:cubicBezTo>
                  <a:cubicBezTo>
                    <a:pt x="1034716" y="256674"/>
                    <a:pt x="1137073" y="275304"/>
                    <a:pt x="1227221" y="240631"/>
                  </a:cubicBezTo>
                  <a:cubicBezTo>
                    <a:pt x="1258088" y="228759"/>
                    <a:pt x="1247993" y="177286"/>
                    <a:pt x="1251284" y="144379"/>
                  </a:cubicBezTo>
                  <a:cubicBezTo>
                    <a:pt x="1256073" y="96492"/>
                    <a:pt x="1251284" y="48126"/>
                    <a:pt x="1251284" y="0"/>
                  </a:cubicBezTo>
                </a:path>
              </a:pathLst>
            </a:cu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75" name="Freeform 74"/>
            <p:cNvSpPr/>
            <p:nvPr/>
          </p:nvSpPr>
          <p:spPr>
            <a:xfrm>
              <a:off x="3128211" y="-2069432"/>
              <a:ext cx="240631" cy="721895"/>
            </a:xfrm>
            <a:custGeom>
              <a:avLst/>
              <a:gdLst>
                <a:gd name="connsiteX0" fmla="*/ 240631 w 240631"/>
                <a:gd name="connsiteY0" fmla="*/ 0 h 721895"/>
                <a:gd name="connsiteX1" fmla="*/ 144378 w 240631"/>
                <a:gd name="connsiteY1" fmla="*/ 120316 h 721895"/>
                <a:gd name="connsiteX2" fmla="*/ 96252 w 240631"/>
                <a:gd name="connsiteY2" fmla="*/ 168443 h 721895"/>
                <a:gd name="connsiteX3" fmla="*/ 72189 w 240631"/>
                <a:gd name="connsiteY3" fmla="*/ 288758 h 721895"/>
                <a:gd name="connsiteX4" fmla="*/ 0 w 240631"/>
                <a:gd name="connsiteY4" fmla="*/ 721895 h 721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31" h="721895">
                  <a:moveTo>
                    <a:pt x="240631" y="0"/>
                  </a:moveTo>
                  <a:cubicBezTo>
                    <a:pt x="208547" y="40105"/>
                    <a:pt x="177803" y="81321"/>
                    <a:pt x="144378" y="120316"/>
                  </a:cubicBezTo>
                  <a:cubicBezTo>
                    <a:pt x="129614" y="137541"/>
                    <a:pt x="105189" y="147590"/>
                    <a:pt x="96252" y="168443"/>
                  </a:cubicBezTo>
                  <a:cubicBezTo>
                    <a:pt x="80141" y="206035"/>
                    <a:pt x="80210" y="248653"/>
                    <a:pt x="72189" y="288758"/>
                  </a:cubicBezTo>
                  <a:cubicBezTo>
                    <a:pt x="47073" y="715737"/>
                    <a:pt x="170299" y="636745"/>
                    <a:pt x="0" y="721895"/>
                  </a:cubicBezTo>
                </a:path>
              </a:pathLst>
            </a:cu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76" name="Freeform 75"/>
            <p:cNvSpPr/>
            <p:nvPr/>
          </p:nvSpPr>
          <p:spPr>
            <a:xfrm>
              <a:off x="5269832" y="-2334127"/>
              <a:ext cx="554025" cy="288758"/>
            </a:xfrm>
            <a:custGeom>
              <a:avLst/>
              <a:gdLst>
                <a:gd name="connsiteX0" fmla="*/ 0 w 554025"/>
                <a:gd name="connsiteY0" fmla="*/ 288758 h 288758"/>
                <a:gd name="connsiteX1" fmla="*/ 24064 w 554025"/>
                <a:gd name="connsiteY1" fmla="*/ 168442 h 288758"/>
                <a:gd name="connsiteX2" fmla="*/ 192506 w 554025"/>
                <a:gd name="connsiteY2" fmla="*/ 96253 h 288758"/>
                <a:gd name="connsiteX3" fmla="*/ 529390 w 554025"/>
                <a:gd name="connsiteY3" fmla="*/ 96253 h 288758"/>
                <a:gd name="connsiteX4" fmla="*/ 553453 w 554025"/>
                <a:gd name="connsiteY4" fmla="*/ 0 h 28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025" h="288758">
                  <a:moveTo>
                    <a:pt x="0" y="288758"/>
                  </a:moveTo>
                  <a:cubicBezTo>
                    <a:pt x="8021" y="248653"/>
                    <a:pt x="292" y="201723"/>
                    <a:pt x="24064" y="168442"/>
                  </a:cubicBezTo>
                  <a:cubicBezTo>
                    <a:pt x="42649" y="142423"/>
                    <a:pt x="157248" y="108006"/>
                    <a:pt x="192506" y="96253"/>
                  </a:cubicBezTo>
                  <a:cubicBezTo>
                    <a:pt x="312688" y="136314"/>
                    <a:pt x="365375" y="164593"/>
                    <a:pt x="529390" y="96253"/>
                  </a:cubicBezTo>
                  <a:cubicBezTo>
                    <a:pt x="559918" y="83533"/>
                    <a:pt x="553453" y="0"/>
                    <a:pt x="553453" y="0"/>
                  </a:cubicBezTo>
                </a:path>
              </a:pathLst>
            </a:cu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77" name="Freeform 76"/>
            <p:cNvSpPr/>
            <p:nvPr/>
          </p:nvSpPr>
          <p:spPr>
            <a:xfrm>
              <a:off x="3416968" y="-3344779"/>
              <a:ext cx="770021" cy="409074"/>
            </a:xfrm>
            <a:custGeom>
              <a:avLst/>
              <a:gdLst>
                <a:gd name="connsiteX0" fmla="*/ 0 w 770021"/>
                <a:gd name="connsiteY0" fmla="*/ 409074 h 409074"/>
                <a:gd name="connsiteX1" fmla="*/ 312821 w 770021"/>
                <a:gd name="connsiteY1" fmla="*/ 288758 h 409074"/>
                <a:gd name="connsiteX2" fmla="*/ 577516 w 770021"/>
                <a:gd name="connsiteY2" fmla="*/ 168442 h 409074"/>
                <a:gd name="connsiteX3" fmla="*/ 697832 w 770021"/>
                <a:gd name="connsiteY3" fmla="*/ 48126 h 409074"/>
                <a:gd name="connsiteX4" fmla="*/ 770021 w 770021"/>
                <a:gd name="connsiteY4" fmla="*/ 0 h 40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021" h="409074">
                  <a:moveTo>
                    <a:pt x="0" y="409074"/>
                  </a:moveTo>
                  <a:cubicBezTo>
                    <a:pt x="104274" y="368969"/>
                    <a:pt x="217022" y="346238"/>
                    <a:pt x="312821" y="288758"/>
                  </a:cubicBezTo>
                  <a:cubicBezTo>
                    <a:pt x="476637" y="190468"/>
                    <a:pt x="388767" y="231358"/>
                    <a:pt x="577516" y="168442"/>
                  </a:cubicBezTo>
                  <a:cubicBezTo>
                    <a:pt x="617621" y="128337"/>
                    <a:pt x="650640" y="79587"/>
                    <a:pt x="697832" y="48126"/>
                  </a:cubicBezTo>
                  <a:lnTo>
                    <a:pt x="770021" y="0"/>
                  </a:lnTo>
                </a:path>
              </a:pathLst>
            </a:cu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78" name="Freeform 77"/>
            <p:cNvSpPr/>
            <p:nvPr/>
          </p:nvSpPr>
          <p:spPr>
            <a:xfrm>
              <a:off x="4295519" y="-1082842"/>
              <a:ext cx="1010653" cy="288757"/>
            </a:xfrm>
            <a:custGeom>
              <a:avLst/>
              <a:gdLst>
                <a:gd name="connsiteX0" fmla="*/ 0 w 1010653"/>
                <a:gd name="connsiteY0" fmla="*/ 192505 h 288757"/>
                <a:gd name="connsiteX1" fmla="*/ 120316 w 1010653"/>
                <a:gd name="connsiteY1" fmla="*/ 216568 h 288757"/>
                <a:gd name="connsiteX2" fmla="*/ 409074 w 1010653"/>
                <a:gd name="connsiteY2" fmla="*/ 240631 h 288757"/>
                <a:gd name="connsiteX3" fmla="*/ 553453 w 1010653"/>
                <a:gd name="connsiteY3" fmla="*/ 288757 h 288757"/>
                <a:gd name="connsiteX4" fmla="*/ 794084 w 1010653"/>
                <a:gd name="connsiteY4" fmla="*/ 264694 h 288757"/>
                <a:gd name="connsiteX5" fmla="*/ 866274 w 1010653"/>
                <a:gd name="connsiteY5" fmla="*/ 144379 h 288757"/>
                <a:gd name="connsiteX6" fmla="*/ 962526 w 1010653"/>
                <a:gd name="connsiteY6" fmla="*/ 96252 h 288757"/>
                <a:gd name="connsiteX7" fmla="*/ 1010653 w 1010653"/>
                <a:gd name="connsiteY7" fmla="*/ 0 h 28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53" h="288757">
                  <a:moveTo>
                    <a:pt x="0" y="192505"/>
                  </a:moveTo>
                  <a:cubicBezTo>
                    <a:pt x="40105" y="200526"/>
                    <a:pt x="79697" y="211789"/>
                    <a:pt x="120316" y="216568"/>
                  </a:cubicBezTo>
                  <a:cubicBezTo>
                    <a:pt x="216241" y="227853"/>
                    <a:pt x="313802" y="224752"/>
                    <a:pt x="409074" y="240631"/>
                  </a:cubicBezTo>
                  <a:cubicBezTo>
                    <a:pt x="459113" y="248971"/>
                    <a:pt x="553453" y="288757"/>
                    <a:pt x="553453" y="288757"/>
                  </a:cubicBezTo>
                  <a:cubicBezTo>
                    <a:pt x="633663" y="280736"/>
                    <a:pt x="715880" y="284245"/>
                    <a:pt x="794084" y="264694"/>
                  </a:cubicBezTo>
                  <a:cubicBezTo>
                    <a:pt x="868591" y="246067"/>
                    <a:pt x="825595" y="185058"/>
                    <a:pt x="866274" y="144379"/>
                  </a:cubicBezTo>
                  <a:cubicBezTo>
                    <a:pt x="891639" y="119014"/>
                    <a:pt x="930442" y="112294"/>
                    <a:pt x="962526" y="96252"/>
                  </a:cubicBezTo>
                  <a:cubicBezTo>
                    <a:pt x="990177" y="13302"/>
                    <a:pt x="968654" y="41999"/>
                    <a:pt x="1010653" y="0"/>
                  </a:cubicBezTo>
                </a:path>
              </a:pathLst>
            </a:cu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79" name="Freeform 78"/>
            <p:cNvSpPr/>
            <p:nvPr/>
          </p:nvSpPr>
          <p:spPr>
            <a:xfrm>
              <a:off x="3441031" y="-1781109"/>
              <a:ext cx="553453" cy="409074"/>
            </a:xfrm>
            <a:custGeom>
              <a:avLst/>
              <a:gdLst>
                <a:gd name="connsiteX0" fmla="*/ 0 w 553453"/>
                <a:gd name="connsiteY0" fmla="*/ 409074 h 409074"/>
                <a:gd name="connsiteX1" fmla="*/ 192505 w 553453"/>
                <a:gd name="connsiteY1" fmla="*/ 312822 h 409074"/>
                <a:gd name="connsiteX2" fmla="*/ 264695 w 553453"/>
                <a:gd name="connsiteY2" fmla="*/ 240632 h 409074"/>
                <a:gd name="connsiteX3" fmla="*/ 312821 w 553453"/>
                <a:gd name="connsiteY3" fmla="*/ 168443 h 409074"/>
                <a:gd name="connsiteX4" fmla="*/ 385011 w 553453"/>
                <a:gd name="connsiteY4" fmla="*/ 144379 h 409074"/>
                <a:gd name="connsiteX5" fmla="*/ 457200 w 553453"/>
                <a:gd name="connsiteY5" fmla="*/ 72190 h 409074"/>
                <a:gd name="connsiteX6" fmla="*/ 553453 w 553453"/>
                <a:gd name="connsiteY6" fmla="*/ 0 h 40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453" h="409074">
                  <a:moveTo>
                    <a:pt x="0" y="409074"/>
                  </a:moveTo>
                  <a:cubicBezTo>
                    <a:pt x="85052" y="375053"/>
                    <a:pt x="125964" y="368273"/>
                    <a:pt x="192505" y="312822"/>
                  </a:cubicBezTo>
                  <a:cubicBezTo>
                    <a:pt x="218648" y="291036"/>
                    <a:pt x="242909" y="266775"/>
                    <a:pt x="264695" y="240632"/>
                  </a:cubicBezTo>
                  <a:cubicBezTo>
                    <a:pt x="283209" y="218415"/>
                    <a:pt x="290238" y="186509"/>
                    <a:pt x="312821" y="168443"/>
                  </a:cubicBezTo>
                  <a:cubicBezTo>
                    <a:pt x="332628" y="152598"/>
                    <a:pt x="360948" y="152400"/>
                    <a:pt x="385011" y="144379"/>
                  </a:cubicBezTo>
                  <a:cubicBezTo>
                    <a:pt x="409074" y="120316"/>
                    <a:pt x="428885" y="91066"/>
                    <a:pt x="457200" y="72190"/>
                  </a:cubicBezTo>
                  <a:cubicBezTo>
                    <a:pt x="568706" y="-2147"/>
                    <a:pt x="502278" y="102353"/>
                    <a:pt x="553453" y="0"/>
                  </a:cubicBezTo>
                </a:path>
              </a:pathLst>
            </a:cu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80" name="Freeform 79"/>
            <p:cNvSpPr/>
            <p:nvPr/>
          </p:nvSpPr>
          <p:spPr>
            <a:xfrm>
              <a:off x="4716379" y="-3029108"/>
              <a:ext cx="386416" cy="553452"/>
            </a:xfrm>
            <a:custGeom>
              <a:avLst/>
              <a:gdLst>
                <a:gd name="connsiteX0" fmla="*/ 0 w 386416"/>
                <a:gd name="connsiteY0" fmla="*/ 0 h 553452"/>
                <a:gd name="connsiteX1" fmla="*/ 144379 w 386416"/>
                <a:gd name="connsiteY1" fmla="*/ 24063 h 553452"/>
                <a:gd name="connsiteX2" fmla="*/ 192505 w 386416"/>
                <a:gd name="connsiteY2" fmla="*/ 96252 h 553452"/>
                <a:gd name="connsiteX3" fmla="*/ 240632 w 386416"/>
                <a:gd name="connsiteY3" fmla="*/ 144379 h 553452"/>
                <a:gd name="connsiteX4" fmla="*/ 312821 w 386416"/>
                <a:gd name="connsiteY4" fmla="*/ 312821 h 553452"/>
                <a:gd name="connsiteX5" fmla="*/ 360947 w 386416"/>
                <a:gd name="connsiteY5" fmla="*/ 385010 h 553452"/>
                <a:gd name="connsiteX6" fmla="*/ 385010 w 386416"/>
                <a:gd name="connsiteY6" fmla="*/ 553452 h 55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416" h="553452">
                  <a:moveTo>
                    <a:pt x="0" y="0"/>
                  </a:moveTo>
                  <a:cubicBezTo>
                    <a:pt x="48126" y="8021"/>
                    <a:pt x="100740" y="2243"/>
                    <a:pt x="144379" y="24063"/>
                  </a:cubicBezTo>
                  <a:cubicBezTo>
                    <a:pt x="170246" y="36996"/>
                    <a:pt x="174439" y="73669"/>
                    <a:pt x="192505" y="96252"/>
                  </a:cubicBezTo>
                  <a:cubicBezTo>
                    <a:pt x="206678" y="113968"/>
                    <a:pt x="228047" y="125502"/>
                    <a:pt x="240632" y="144379"/>
                  </a:cubicBezTo>
                  <a:cubicBezTo>
                    <a:pt x="340775" y="294594"/>
                    <a:pt x="248654" y="184485"/>
                    <a:pt x="312821" y="312821"/>
                  </a:cubicBezTo>
                  <a:cubicBezTo>
                    <a:pt x="325754" y="338688"/>
                    <a:pt x="344905" y="360947"/>
                    <a:pt x="360947" y="385010"/>
                  </a:cubicBezTo>
                  <a:cubicBezTo>
                    <a:pt x="395156" y="487638"/>
                    <a:pt x="385010" y="431835"/>
                    <a:pt x="385010" y="553452"/>
                  </a:cubicBezTo>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sp>
          <p:nvSpPr>
            <p:cNvPr id="81" name="Freeform 80"/>
            <p:cNvSpPr/>
            <p:nvPr/>
          </p:nvSpPr>
          <p:spPr>
            <a:xfrm>
              <a:off x="5913904" y="-2196625"/>
              <a:ext cx="409074" cy="794518"/>
            </a:xfrm>
            <a:custGeom>
              <a:avLst/>
              <a:gdLst>
                <a:gd name="connsiteX0" fmla="*/ 409074 w 409074"/>
                <a:gd name="connsiteY0" fmla="*/ 0 h 794518"/>
                <a:gd name="connsiteX1" fmla="*/ 216569 w 409074"/>
                <a:gd name="connsiteY1" fmla="*/ 72190 h 794518"/>
                <a:gd name="connsiteX2" fmla="*/ 168443 w 409074"/>
                <a:gd name="connsiteY2" fmla="*/ 144379 h 794518"/>
                <a:gd name="connsiteX3" fmla="*/ 192506 w 409074"/>
                <a:gd name="connsiteY3" fmla="*/ 360948 h 794518"/>
                <a:gd name="connsiteX4" fmla="*/ 240632 w 409074"/>
                <a:gd name="connsiteY4" fmla="*/ 529390 h 794518"/>
                <a:gd name="connsiteX5" fmla="*/ 216569 w 409074"/>
                <a:gd name="connsiteY5" fmla="*/ 649706 h 794518"/>
                <a:gd name="connsiteX6" fmla="*/ 72190 w 409074"/>
                <a:gd name="connsiteY6" fmla="*/ 745958 h 794518"/>
                <a:gd name="connsiteX7" fmla="*/ 24064 w 409074"/>
                <a:gd name="connsiteY7" fmla="*/ 794085 h 794518"/>
                <a:gd name="connsiteX8" fmla="*/ 0 w 409074"/>
                <a:gd name="connsiteY8" fmla="*/ 770021 h 79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074" h="794518">
                  <a:moveTo>
                    <a:pt x="409074" y="0"/>
                  </a:moveTo>
                  <a:cubicBezTo>
                    <a:pt x="322988" y="17217"/>
                    <a:pt x="278532" y="10227"/>
                    <a:pt x="216569" y="72190"/>
                  </a:cubicBezTo>
                  <a:cubicBezTo>
                    <a:pt x="196119" y="92640"/>
                    <a:pt x="184485" y="120316"/>
                    <a:pt x="168443" y="144379"/>
                  </a:cubicBezTo>
                  <a:cubicBezTo>
                    <a:pt x="176464" y="216569"/>
                    <a:pt x="181462" y="289159"/>
                    <a:pt x="192506" y="360948"/>
                  </a:cubicBezTo>
                  <a:cubicBezTo>
                    <a:pt x="201138" y="417059"/>
                    <a:pt x="222664" y="475486"/>
                    <a:pt x="240632" y="529390"/>
                  </a:cubicBezTo>
                  <a:cubicBezTo>
                    <a:pt x="232611" y="569495"/>
                    <a:pt x="241679" y="617422"/>
                    <a:pt x="216569" y="649706"/>
                  </a:cubicBezTo>
                  <a:cubicBezTo>
                    <a:pt x="181058" y="695363"/>
                    <a:pt x="113089" y="705058"/>
                    <a:pt x="72190" y="745958"/>
                  </a:cubicBezTo>
                  <a:cubicBezTo>
                    <a:pt x="56148" y="762000"/>
                    <a:pt x="45587" y="786911"/>
                    <a:pt x="24064" y="794085"/>
                  </a:cubicBezTo>
                  <a:cubicBezTo>
                    <a:pt x="13302" y="797672"/>
                    <a:pt x="8021" y="778042"/>
                    <a:pt x="0" y="770021"/>
                  </a:cubicBezTo>
                </a:path>
              </a:pathLst>
            </a:cu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white"/>
                </a:solidFill>
              </a:endParaRPr>
            </a:p>
          </p:txBody>
        </p:sp>
      </p:grpSp>
      <p:sp>
        <p:nvSpPr>
          <p:cNvPr id="85" name="Bent Arrow 84"/>
          <p:cNvSpPr/>
          <p:nvPr/>
        </p:nvSpPr>
        <p:spPr>
          <a:xfrm rot="10800000">
            <a:off x="7983691" y="2321802"/>
            <a:ext cx="5328592" cy="9198104"/>
          </a:xfrm>
          <a:prstGeom prst="ben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black"/>
              </a:solidFill>
            </a:endParaRPr>
          </a:p>
        </p:txBody>
      </p:sp>
      <p:sp>
        <p:nvSpPr>
          <p:cNvPr id="86" name="Bent Arrow 85"/>
          <p:cNvSpPr/>
          <p:nvPr/>
        </p:nvSpPr>
        <p:spPr>
          <a:xfrm rot="10800000" flipH="1">
            <a:off x="11905555" y="2342034"/>
            <a:ext cx="5328592" cy="9198104"/>
          </a:xfrm>
          <a:prstGeom prst="ben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a:solidFill>
                <a:prstClr val="black"/>
              </a:solidFill>
            </a:endParaRPr>
          </a:p>
        </p:txBody>
      </p:sp>
    </p:spTree>
    <p:custDataLst>
      <p:tags r:id="rId1"/>
    </p:custDataLst>
    <p:extLst>
      <p:ext uri="{BB962C8B-B14F-4D97-AF65-F5344CB8AC3E}">
        <p14:creationId xmlns:p14="http://schemas.microsoft.com/office/powerpoint/2010/main" val="145549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1+#ppt_w/2"/>
                                          </p:val>
                                        </p:tav>
                                        <p:tav tm="100000">
                                          <p:val>
                                            <p:strVal val="#ppt_x"/>
                                          </p:val>
                                        </p:tav>
                                      </p:tavLst>
                                    </p:anim>
                                    <p:anim calcmode="lin" valueType="num">
                                      <p:cBhvr additive="base">
                                        <p:cTn id="8"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wipe(up)">
                                      <p:cBhvr>
                                        <p:cTn id="13" dur="500"/>
                                        <p:tgtEl>
                                          <p:spTgt spid="8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wipe(up)">
                                      <p:cBhvr>
                                        <p:cTn id="16"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close up of a dog&#10;&#10;Description automatically generated">
            <a:extLst>
              <a:ext uri="{FF2B5EF4-FFF2-40B4-BE49-F238E27FC236}">
                <a16:creationId xmlns:a16="http://schemas.microsoft.com/office/drawing/2014/main" id="{21EFF59D-3B72-4234-A8EC-8515C0005117}"/>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818" b="7818"/>
          <a:stretch>
            <a:fillRect/>
          </a:stretch>
        </p:blipFill>
        <p:spPr/>
      </p:pic>
      <p:sp>
        <p:nvSpPr>
          <p:cNvPr id="11" name="Rectangle 10">
            <a:extLst>
              <a:ext uri="{FF2B5EF4-FFF2-40B4-BE49-F238E27FC236}">
                <a16:creationId xmlns:a16="http://schemas.microsoft.com/office/drawing/2014/main" id="{C402C5F8-0C0B-47A5-B032-2D3E5B9BDC6D}"/>
              </a:ext>
            </a:extLst>
          </p:cNvPr>
          <p:cNvSpPr/>
          <p:nvPr/>
        </p:nvSpPr>
        <p:spPr>
          <a:xfrm>
            <a:off x="14268391" y="6813952"/>
            <a:ext cx="8534400" cy="3924702"/>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61E96C8C-E877-4ED9-AFE1-9877BAF7F9A2}"/>
              </a:ext>
            </a:extLst>
          </p:cNvPr>
          <p:cNvSpPr/>
          <p:nvPr/>
        </p:nvSpPr>
        <p:spPr>
          <a:xfrm>
            <a:off x="14230350" y="1847850"/>
            <a:ext cx="8534400" cy="3924702"/>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62211C1F-1826-45E1-B0D5-5AACBC9ED80F}"/>
              </a:ext>
            </a:extLst>
          </p:cNvPr>
          <p:cNvSpPr/>
          <p:nvPr/>
        </p:nvSpPr>
        <p:spPr>
          <a:xfrm>
            <a:off x="14966368" y="2889250"/>
            <a:ext cx="6922023" cy="2349361"/>
          </a:xfrm>
          <a:prstGeom prst="rect">
            <a:avLst/>
          </a:prstGeom>
        </p:spPr>
        <p:txBody>
          <a:bodyPr wrap="none">
            <a:spAutoFit/>
          </a:bodyPr>
          <a:lstStyle/>
          <a:p>
            <a:pPr algn="ctr">
              <a:lnSpc>
                <a:spcPts val="8800"/>
              </a:lnSpc>
            </a:pPr>
            <a:r>
              <a:rPr lang="en-US" sz="8800" b="1" dirty="0">
                <a:solidFill>
                  <a:srgbClr val="3D3D3C"/>
                </a:solidFill>
              </a:rPr>
              <a:t>COLOSTRUM </a:t>
            </a:r>
          </a:p>
          <a:p>
            <a:pPr algn="ctr">
              <a:lnSpc>
                <a:spcPts val="8800"/>
              </a:lnSpc>
            </a:pPr>
            <a:r>
              <a:rPr lang="en-US" sz="8800" b="1" dirty="0">
                <a:solidFill>
                  <a:srgbClr val="3D3D3C"/>
                </a:solidFill>
              </a:rPr>
              <a:t>INTAKE </a:t>
            </a:r>
            <a:endParaRPr lang="fr-FR" sz="8800" b="1" dirty="0"/>
          </a:p>
        </p:txBody>
      </p:sp>
      <p:grpSp>
        <p:nvGrpSpPr>
          <p:cNvPr id="18" name="Group 17">
            <a:extLst>
              <a:ext uri="{FF2B5EF4-FFF2-40B4-BE49-F238E27FC236}">
                <a16:creationId xmlns:a16="http://schemas.microsoft.com/office/drawing/2014/main" id="{A5464DC8-5CE9-4E2A-9861-14E4B6146C1E}"/>
              </a:ext>
            </a:extLst>
          </p:cNvPr>
          <p:cNvGrpSpPr/>
          <p:nvPr/>
        </p:nvGrpSpPr>
        <p:grpSpPr>
          <a:xfrm>
            <a:off x="15837567" y="7467912"/>
            <a:ext cx="5179623" cy="2654341"/>
            <a:chOff x="15837567" y="6671726"/>
            <a:chExt cx="5179623" cy="2654341"/>
          </a:xfrm>
        </p:grpSpPr>
        <p:sp>
          <p:nvSpPr>
            <p:cNvPr id="13" name="Rectangle 12">
              <a:extLst>
                <a:ext uri="{FF2B5EF4-FFF2-40B4-BE49-F238E27FC236}">
                  <a16:creationId xmlns:a16="http://schemas.microsoft.com/office/drawing/2014/main" id="{C56ECBAB-D988-44B7-86C9-AED5B9249990}"/>
                </a:ext>
              </a:extLst>
            </p:cNvPr>
            <p:cNvSpPr/>
            <p:nvPr/>
          </p:nvSpPr>
          <p:spPr>
            <a:xfrm>
              <a:off x="16777729" y="6671726"/>
              <a:ext cx="3299300" cy="1220847"/>
            </a:xfrm>
            <a:prstGeom prst="rect">
              <a:avLst/>
            </a:prstGeom>
          </p:spPr>
          <p:txBody>
            <a:bodyPr wrap="none">
              <a:spAutoFit/>
            </a:bodyPr>
            <a:lstStyle/>
            <a:p>
              <a:pPr algn="ctr">
                <a:lnSpc>
                  <a:spcPts val="8800"/>
                </a:lnSpc>
              </a:pPr>
              <a:r>
                <a:rPr lang="en-US" sz="8800" b="1" dirty="0">
                  <a:solidFill>
                    <a:schemeClr val="tx2"/>
                  </a:solidFill>
                </a:rPr>
                <a:t>18.1%</a:t>
              </a:r>
              <a:endParaRPr lang="fr-FR" sz="8800" b="1" dirty="0">
                <a:solidFill>
                  <a:schemeClr val="tx2"/>
                </a:solidFill>
              </a:endParaRPr>
            </a:p>
          </p:txBody>
        </p:sp>
        <p:sp>
          <p:nvSpPr>
            <p:cNvPr id="15" name="Rectangle 14">
              <a:extLst>
                <a:ext uri="{FF2B5EF4-FFF2-40B4-BE49-F238E27FC236}">
                  <a16:creationId xmlns:a16="http://schemas.microsoft.com/office/drawing/2014/main" id="{36E006C0-3639-4675-8AD5-FCA555CB1312}"/>
                </a:ext>
              </a:extLst>
            </p:cNvPr>
            <p:cNvSpPr/>
            <p:nvPr/>
          </p:nvSpPr>
          <p:spPr>
            <a:xfrm>
              <a:off x="15837567" y="7735888"/>
              <a:ext cx="5179623" cy="1323439"/>
            </a:xfrm>
            <a:prstGeom prst="rect">
              <a:avLst/>
            </a:prstGeom>
          </p:spPr>
          <p:txBody>
            <a:bodyPr wrap="none">
              <a:spAutoFit/>
            </a:bodyPr>
            <a:lstStyle/>
            <a:p>
              <a:pPr algn="ctr">
                <a:lnSpc>
                  <a:spcPts val="4800"/>
                </a:lnSpc>
              </a:pPr>
              <a:r>
                <a:rPr lang="en-US" sz="4800" dirty="0">
                  <a:solidFill>
                    <a:srgbClr val="3D3D3C"/>
                  </a:solidFill>
                </a:rPr>
                <a:t>do not receive </a:t>
              </a:r>
            </a:p>
            <a:p>
              <a:pPr algn="ctr">
                <a:lnSpc>
                  <a:spcPts val="4800"/>
                </a:lnSpc>
              </a:pPr>
              <a:r>
                <a:rPr lang="en-US" sz="4800" dirty="0">
                  <a:solidFill>
                    <a:srgbClr val="3D3D3C"/>
                  </a:solidFill>
                </a:rPr>
                <a:t>enough antibodies</a:t>
              </a:r>
              <a:endParaRPr lang="fr-FR" sz="4800" dirty="0"/>
            </a:p>
          </p:txBody>
        </p:sp>
        <p:sp>
          <p:nvSpPr>
            <p:cNvPr id="17" name="Rectangle 16">
              <a:extLst>
                <a:ext uri="{FF2B5EF4-FFF2-40B4-BE49-F238E27FC236}">
                  <a16:creationId xmlns:a16="http://schemas.microsoft.com/office/drawing/2014/main" id="{D305CCF6-C664-46D0-869C-28DEB7A4E19C}"/>
                </a:ext>
              </a:extLst>
            </p:cNvPr>
            <p:cNvSpPr/>
            <p:nvPr/>
          </p:nvSpPr>
          <p:spPr>
            <a:xfrm>
              <a:off x="18427378" y="8956735"/>
              <a:ext cx="2521844" cy="369332"/>
            </a:xfrm>
            <a:prstGeom prst="rect">
              <a:avLst/>
            </a:prstGeom>
          </p:spPr>
          <p:txBody>
            <a:bodyPr wrap="none">
              <a:spAutoFit/>
            </a:bodyPr>
            <a:lstStyle/>
            <a:p>
              <a:pPr lvl="0"/>
              <a:r>
                <a:rPr lang="en-US" dirty="0">
                  <a:solidFill>
                    <a:srgbClr val="3D3D3C"/>
                  </a:solidFill>
                </a:rPr>
                <a:t>(Mila et al, 2014, 2017) </a:t>
              </a:r>
            </a:p>
          </p:txBody>
        </p:sp>
      </p:grpSp>
      <p:sp>
        <p:nvSpPr>
          <p:cNvPr id="20" name="Rectangle 19">
            <a:extLst>
              <a:ext uri="{FF2B5EF4-FFF2-40B4-BE49-F238E27FC236}">
                <a16:creationId xmlns:a16="http://schemas.microsoft.com/office/drawing/2014/main" id="{242CDA0B-269E-4CDF-80EB-33E921F6BD19}"/>
              </a:ext>
            </a:extLst>
          </p:cNvPr>
          <p:cNvSpPr/>
          <p:nvPr/>
        </p:nvSpPr>
        <p:spPr>
          <a:xfrm>
            <a:off x="15071740" y="7506152"/>
            <a:ext cx="7220182" cy="2349361"/>
          </a:xfrm>
          <a:prstGeom prst="rect">
            <a:avLst/>
          </a:prstGeom>
        </p:spPr>
        <p:txBody>
          <a:bodyPr wrap="none">
            <a:spAutoFit/>
          </a:bodyPr>
          <a:lstStyle/>
          <a:p>
            <a:pPr algn="ctr">
              <a:lnSpc>
                <a:spcPts val="8800"/>
              </a:lnSpc>
            </a:pPr>
            <a:r>
              <a:rPr lang="en-US" sz="8800" b="1" dirty="0">
                <a:solidFill>
                  <a:schemeClr val="tx2"/>
                </a:solidFill>
              </a:rPr>
              <a:t>WEIGH GAIN !</a:t>
            </a:r>
          </a:p>
          <a:p>
            <a:pPr algn="ctr">
              <a:lnSpc>
                <a:spcPts val="8800"/>
              </a:lnSpc>
            </a:pPr>
            <a:r>
              <a:rPr lang="en-US" sz="8800" b="1" dirty="0">
                <a:solidFill>
                  <a:schemeClr val="tx2"/>
                </a:solidFill>
              </a:rPr>
              <a:t>IG Y </a:t>
            </a:r>
            <a:endParaRPr lang="fr-FR" sz="8800" b="1" dirty="0">
              <a:solidFill>
                <a:schemeClr val="tx2"/>
              </a:solidFill>
            </a:endParaRPr>
          </a:p>
        </p:txBody>
      </p:sp>
    </p:spTree>
    <p:custDataLst>
      <p:tags r:id="rId1"/>
    </p:custDataLst>
    <p:extLst>
      <p:ext uri="{BB962C8B-B14F-4D97-AF65-F5344CB8AC3E}">
        <p14:creationId xmlns:p14="http://schemas.microsoft.com/office/powerpoint/2010/main" val="41295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31C416-79E6-4C2D-8182-1BEF2EECDD72}"/>
              </a:ext>
            </a:extLst>
          </p:cNvPr>
          <p:cNvSpPr/>
          <p:nvPr/>
        </p:nvSpPr>
        <p:spPr>
          <a:xfrm>
            <a:off x="9150855" y="2190736"/>
            <a:ext cx="4985725" cy="2215991"/>
          </a:xfrm>
          <a:prstGeom prst="rect">
            <a:avLst/>
          </a:prstGeom>
        </p:spPr>
        <p:txBody>
          <a:bodyPr wrap="none">
            <a:spAutoFit/>
          </a:bodyPr>
          <a:lstStyle/>
          <a:p>
            <a:pPr algn="ctr"/>
            <a:r>
              <a:rPr lang="en-US" sz="13800" b="1" dirty="0"/>
              <a:t>WHAT</a:t>
            </a:r>
            <a:endParaRPr lang="fr-FR" sz="4800" b="1" dirty="0"/>
          </a:p>
        </p:txBody>
      </p:sp>
      <p:sp>
        <p:nvSpPr>
          <p:cNvPr id="6" name="Rectangle 5">
            <a:extLst>
              <a:ext uri="{FF2B5EF4-FFF2-40B4-BE49-F238E27FC236}">
                <a16:creationId xmlns:a16="http://schemas.microsoft.com/office/drawing/2014/main" id="{051552F7-31E4-4D0B-88A1-2973EB7C924B}"/>
              </a:ext>
            </a:extLst>
          </p:cNvPr>
          <p:cNvSpPr/>
          <p:nvPr/>
        </p:nvSpPr>
        <p:spPr>
          <a:xfrm>
            <a:off x="8802817" y="5540173"/>
            <a:ext cx="5681801" cy="2215991"/>
          </a:xfrm>
          <a:prstGeom prst="rect">
            <a:avLst/>
          </a:prstGeom>
        </p:spPr>
        <p:txBody>
          <a:bodyPr wrap="square">
            <a:spAutoFit/>
          </a:bodyPr>
          <a:lstStyle/>
          <a:p>
            <a:pPr algn="ctr"/>
            <a:r>
              <a:rPr lang="en-US" sz="13800" b="1" dirty="0"/>
              <a:t>HOW</a:t>
            </a:r>
            <a:endParaRPr lang="fr-FR" sz="4800" b="1" dirty="0"/>
          </a:p>
        </p:txBody>
      </p:sp>
      <p:sp>
        <p:nvSpPr>
          <p:cNvPr id="7" name="Rectangle 6">
            <a:extLst>
              <a:ext uri="{FF2B5EF4-FFF2-40B4-BE49-F238E27FC236}">
                <a16:creationId xmlns:a16="http://schemas.microsoft.com/office/drawing/2014/main" id="{FC9F6460-427C-470E-B71A-AB170F61E146}"/>
              </a:ext>
            </a:extLst>
          </p:cNvPr>
          <p:cNvSpPr/>
          <p:nvPr/>
        </p:nvSpPr>
        <p:spPr>
          <a:xfrm>
            <a:off x="6928099" y="8680455"/>
            <a:ext cx="9431236" cy="2215991"/>
          </a:xfrm>
          <a:prstGeom prst="rect">
            <a:avLst/>
          </a:prstGeom>
        </p:spPr>
        <p:txBody>
          <a:bodyPr wrap="none">
            <a:spAutoFit/>
          </a:bodyPr>
          <a:lstStyle/>
          <a:p>
            <a:pPr algn="ctr"/>
            <a:r>
              <a:rPr lang="en-US" sz="13800" b="1" dirty="0"/>
              <a:t>HOW MUCH</a:t>
            </a:r>
            <a:endParaRPr lang="fr-FR" sz="4800" b="1" dirty="0"/>
          </a:p>
        </p:txBody>
      </p:sp>
      <p:cxnSp>
        <p:nvCxnSpPr>
          <p:cNvPr id="11" name="Straight Connector 10">
            <a:extLst>
              <a:ext uri="{FF2B5EF4-FFF2-40B4-BE49-F238E27FC236}">
                <a16:creationId xmlns:a16="http://schemas.microsoft.com/office/drawing/2014/main" id="{48C5B211-C6CD-4DF7-AA3D-C2A54C4B623D}"/>
              </a:ext>
            </a:extLst>
          </p:cNvPr>
          <p:cNvCxnSpPr>
            <a:cxnSpLocks/>
          </p:cNvCxnSpPr>
          <p:nvPr/>
        </p:nvCxnSpPr>
        <p:spPr>
          <a:xfrm>
            <a:off x="8690967" y="5302245"/>
            <a:ext cx="590550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F3E9DAD-EC52-44AA-A6C8-131ECCFD513B}"/>
              </a:ext>
            </a:extLst>
          </p:cNvPr>
          <p:cNvCxnSpPr>
            <a:cxnSpLocks/>
          </p:cNvCxnSpPr>
          <p:nvPr/>
        </p:nvCxnSpPr>
        <p:spPr>
          <a:xfrm>
            <a:off x="8690967" y="7994092"/>
            <a:ext cx="590550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6299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750" fill="hold"/>
                                        <p:tgtEl>
                                          <p:spTgt spid="6">
                                            <p:txEl>
                                              <p:pRg st="0" end="0"/>
                                            </p:txEl>
                                          </p:spTgt>
                                        </p:tgtEl>
                                        <p:attrNameLst>
                                          <p:attrName>style.color</p:attrName>
                                        </p:attrNameLst>
                                      </p:cBhvr>
                                      <p:to>
                                        <a:schemeClr val="bg1"/>
                                      </p:to>
                                    </p:animClr>
                                  </p:childTnLst>
                                </p:cTn>
                              </p:par>
                              <p:par>
                                <p:cTn id="7" presetID="1" presetClass="emph" presetSubtype="2" fill="hold" nodeType="withEffect">
                                  <p:stCondLst>
                                    <p:cond delay="0"/>
                                  </p:stCondLst>
                                  <p:childTnLst>
                                    <p:animClr clrSpc="rgb" dir="cw">
                                      <p:cBhvr>
                                        <p:cTn id="8" dur="750" fill="hold"/>
                                        <p:tgtEl>
                                          <p:spTgt spid="6"/>
                                        </p:tgtEl>
                                        <p:attrNameLst>
                                          <p:attrName>fillcolor</p:attrName>
                                        </p:attrNameLst>
                                      </p:cBhvr>
                                      <p:to>
                                        <a:schemeClr val="tx2"/>
                                      </p:to>
                                    </p:animClr>
                                    <p:set>
                                      <p:cBhvr>
                                        <p:cTn id="9" dur="750" fill="hold"/>
                                        <p:tgtEl>
                                          <p:spTgt spid="6"/>
                                        </p:tgtEl>
                                        <p:attrNameLst>
                                          <p:attrName>fill.type</p:attrName>
                                        </p:attrNameLst>
                                      </p:cBhvr>
                                      <p:to>
                                        <p:strVal val="solid"/>
                                      </p:to>
                                    </p:set>
                                    <p:set>
                                      <p:cBhvr>
                                        <p:cTn id="10" dur="75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icture containing fruit, food, table, plate&#10;&#10;Description automatically generated">
            <a:extLst>
              <a:ext uri="{FF2B5EF4-FFF2-40B4-BE49-F238E27FC236}">
                <a16:creationId xmlns:a16="http://schemas.microsoft.com/office/drawing/2014/main" id="{7C9D1099-A881-46C3-8B5A-F123F30E2F13}"/>
              </a:ext>
            </a:extLst>
          </p:cNvPr>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l="19998" t="26253" b="6254"/>
          <a:stretch/>
        </p:blipFill>
        <p:spPr>
          <a:xfrm>
            <a:off x="-1" y="0"/>
            <a:ext cx="24387177" cy="13716000"/>
          </a:xfrm>
        </p:spPr>
      </p:pic>
      <p:sp>
        <p:nvSpPr>
          <p:cNvPr id="5" name="TextBox 4">
            <a:extLst>
              <a:ext uri="{FF2B5EF4-FFF2-40B4-BE49-F238E27FC236}">
                <a16:creationId xmlns:a16="http://schemas.microsoft.com/office/drawing/2014/main" id="{87418D0E-7A73-42E1-8920-39D144366670}"/>
              </a:ext>
            </a:extLst>
          </p:cNvPr>
          <p:cNvSpPr txBox="1"/>
          <p:nvPr/>
        </p:nvSpPr>
        <p:spPr>
          <a:xfrm>
            <a:off x="9895809" y="2576614"/>
            <a:ext cx="13898880" cy="1323439"/>
          </a:xfrm>
          <a:prstGeom prst="rect">
            <a:avLst/>
          </a:prstGeom>
          <a:noFill/>
        </p:spPr>
        <p:txBody>
          <a:bodyPr wrap="square" rtlCol="0">
            <a:spAutoFit/>
          </a:bodyPr>
          <a:lstStyle/>
          <a:p>
            <a:pPr algn="ctr"/>
            <a:r>
              <a:rPr lang="en-US" sz="8000" dirty="0"/>
              <a:t>Antioxidants</a:t>
            </a:r>
            <a:endParaRPr lang="en-US" sz="8000" b="1" dirty="0"/>
          </a:p>
        </p:txBody>
      </p:sp>
      <p:sp>
        <p:nvSpPr>
          <p:cNvPr id="10" name="Content Placeholder 2">
            <a:extLst>
              <a:ext uri="{FF2B5EF4-FFF2-40B4-BE49-F238E27FC236}">
                <a16:creationId xmlns:a16="http://schemas.microsoft.com/office/drawing/2014/main" id="{BEA7D3A4-9C25-42AC-BB3E-30185A90C434}"/>
              </a:ext>
            </a:extLst>
          </p:cNvPr>
          <p:cNvSpPr txBox="1">
            <a:spLocks/>
          </p:cNvSpPr>
          <p:nvPr/>
        </p:nvSpPr>
        <p:spPr>
          <a:xfrm>
            <a:off x="25043362" y="2813050"/>
            <a:ext cx="11775857" cy="8702676"/>
          </a:xfrm>
          <a:prstGeom prst="rect">
            <a:avLst/>
          </a:prstGeom>
        </p:spPr>
        <p:txBody>
          <a:bodyPr/>
          <a:lstStyle>
            <a:lvl1pPr marL="457200" indent="-457200" algn="l" defTabSz="1828800" rtl="0" eaLnBrk="1" latinLnBrk="0" hangingPunct="1">
              <a:lnSpc>
                <a:spcPct val="90000"/>
              </a:lnSpc>
              <a:spcBef>
                <a:spcPts val="2000"/>
              </a:spcBef>
              <a:buFont typeface="Arial"/>
              <a:buChar char="•"/>
              <a:defRPr sz="5600" b="0" i="0" kern="1200">
                <a:solidFill>
                  <a:srgbClr val="777776"/>
                </a:solidFill>
                <a:latin typeface="+mn-lt"/>
                <a:ea typeface="DIN-Regular" pitchFamily="2" charset="0"/>
                <a:cs typeface="DIN-Regular" pitchFamily="2" charset="0"/>
              </a:defRPr>
            </a:lvl1pPr>
            <a:lvl2pPr marL="1371600" indent="-457200" algn="l" defTabSz="1828800" rtl="0" eaLnBrk="1" latinLnBrk="0" hangingPunct="1">
              <a:lnSpc>
                <a:spcPct val="90000"/>
              </a:lnSpc>
              <a:spcBef>
                <a:spcPts val="1000"/>
              </a:spcBef>
              <a:buFont typeface="Arial"/>
              <a:buChar char="•"/>
              <a:defRPr sz="4800" b="0" i="0" kern="1200">
                <a:solidFill>
                  <a:srgbClr val="777776"/>
                </a:solidFill>
                <a:latin typeface="+mn-lt"/>
                <a:ea typeface="DIN-Regular" pitchFamily="2" charset="0"/>
                <a:cs typeface="DIN-Regular" pitchFamily="2" charset="0"/>
              </a:defRPr>
            </a:lvl2pPr>
            <a:lvl3pPr marL="2286000" indent="-457200" algn="l" defTabSz="1828800" rtl="0" eaLnBrk="1" latinLnBrk="0" hangingPunct="1">
              <a:lnSpc>
                <a:spcPct val="90000"/>
              </a:lnSpc>
              <a:spcBef>
                <a:spcPts val="1000"/>
              </a:spcBef>
              <a:buFont typeface="Arial"/>
              <a:buChar char="•"/>
              <a:defRPr sz="4000" b="0" i="0" kern="1200">
                <a:solidFill>
                  <a:srgbClr val="777776"/>
                </a:solidFill>
                <a:latin typeface="+mn-lt"/>
                <a:ea typeface="DIN-Regular" pitchFamily="2" charset="0"/>
                <a:cs typeface="DIN-Regular" pitchFamily="2" charset="0"/>
              </a:defRPr>
            </a:lvl3pPr>
            <a:lvl4pPr marL="3200400" indent="-457200" algn="l" defTabSz="1828800" rtl="0" eaLnBrk="1" latinLnBrk="0" hangingPunct="1">
              <a:lnSpc>
                <a:spcPct val="90000"/>
              </a:lnSpc>
              <a:spcBef>
                <a:spcPts val="1000"/>
              </a:spcBef>
              <a:buFont typeface="Arial"/>
              <a:buChar char="•"/>
              <a:defRPr sz="3600" b="0" i="0" kern="1200">
                <a:solidFill>
                  <a:srgbClr val="777776"/>
                </a:solidFill>
                <a:latin typeface="+mn-lt"/>
                <a:ea typeface="DIN-Regular" pitchFamily="2" charset="0"/>
                <a:cs typeface="DIN-Regular" pitchFamily="2" charset="0"/>
              </a:defRPr>
            </a:lvl4pPr>
            <a:lvl5pPr marL="4114800" indent="-457200" algn="l" defTabSz="1828800" rtl="0" eaLnBrk="1" latinLnBrk="0" hangingPunct="1">
              <a:lnSpc>
                <a:spcPct val="90000"/>
              </a:lnSpc>
              <a:spcBef>
                <a:spcPts val="1000"/>
              </a:spcBef>
              <a:buFont typeface="Arial"/>
              <a:buChar char="•"/>
              <a:defRPr sz="3600" b="0" i="0" kern="1200">
                <a:solidFill>
                  <a:srgbClr val="777776"/>
                </a:solidFill>
                <a:latin typeface="+mn-lt"/>
                <a:ea typeface="DIN-Regular" pitchFamily="2" charset="0"/>
                <a:cs typeface="DIN-Regular" pitchFamily="2" charset="0"/>
              </a:defRPr>
            </a:lvl5pPr>
            <a:lvl6pPr marL="50292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9pPr>
          </a:lstStyle>
          <a:p>
            <a:r>
              <a:rPr lang="en-US" sz="4400" dirty="0"/>
              <a:t>Pictures of kibbles in the background</a:t>
            </a:r>
          </a:p>
          <a:p>
            <a:endParaRPr lang="en-US" sz="4400" dirty="0"/>
          </a:p>
          <a:p>
            <a:r>
              <a:rPr lang="en-US" sz="4400" dirty="0"/>
              <a:t>Arrows around the picture with the following text :</a:t>
            </a:r>
          </a:p>
          <a:p>
            <a:pPr lvl="1"/>
            <a:r>
              <a:rPr lang="en-US" sz="3600" dirty="0"/>
              <a:t>Antioxidants </a:t>
            </a:r>
          </a:p>
          <a:p>
            <a:pPr lvl="1"/>
            <a:r>
              <a:rPr lang="en-US" sz="3600" dirty="0"/>
              <a:t>Beta-glucans</a:t>
            </a:r>
          </a:p>
          <a:p>
            <a:pPr lvl="1"/>
            <a:r>
              <a:rPr lang="en-US" sz="3600" dirty="0"/>
              <a:t>Arginine </a:t>
            </a:r>
          </a:p>
          <a:p>
            <a:pPr lvl="1"/>
            <a:r>
              <a:rPr lang="en-US" sz="3600" dirty="0"/>
              <a:t> Digestive safety</a:t>
            </a:r>
          </a:p>
          <a:p>
            <a:pPr lvl="1"/>
            <a:endParaRPr lang="en-US" sz="3600" dirty="0"/>
          </a:p>
          <a:p>
            <a:r>
              <a:rPr lang="en-US" sz="4400" dirty="0"/>
              <a:t>Make them appear on click one after the other </a:t>
            </a:r>
          </a:p>
        </p:txBody>
      </p:sp>
      <p:sp>
        <p:nvSpPr>
          <p:cNvPr id="12" name="TextBox 11">
            <a:extLst>
              <a:ext uri="{FF2B5EF4-FFF2-40B4-BE49-F238E27FC236}">
                <a16:creationId xmlns:a16="http://schemas.microsoft.com/office/drawing/2014/main" id="{92F836C0-5F8E-40B6-B0AE-7883FA3E54B7}"/>
              </a:ext>
            </a:extLst>
          </p:cNvPr>
          <p:cNvSpPr txBox="1"/>
          <p:nvPr/>
        </p:nvSpPr>
        <p:spPr>
          <a:xfrm>
            <a:off x="9895809" y="4824514"/>
            <a:ext cx="13898880" cy="1323439"/>
          </a:xfrm>
          <a:prstGeom prst="rect">
            <a:avLst/>
          </a:prstGeom>
          <a:noFill/>
        </p:spPr>
        <p:txBody>
          <a:bodyPr wrap="square" rtlCol="0">
            <a:spAutoFit/>
          </a:bodyPr>
          <a:lstStyle/>
          <a:p>
            <a:pPr algn="ctr"/>
            <a:r>
              <a:rPr lang="en-US" sz="8000" dirty="0"/>
              <a:t>Beta-glucans</a:t>
            </a:r>
          </a:p>
        </p:txBody>
      </p:sp>
      <p:sp>
        <p:nvSpPr>
          <p:cNvPr id="15" name="TextBox 14">
            <a:extLst>
              <a:ext uri="{FF2B5EF4-FFF2-40B4-BE49-F238E27FC236}">
                <a16:creationId xmlns:a16="http://schemas.microsoft.com/office/drawing/2014/main" id="{8D19EA67-F9F1-4558-9F50-4A992E0A2C28}"/>
              </a:ext>
            </a:extLst>
          </p:cNvPr>
          <p:cNvSpPr txBox="1"/>
          <p:nvPr/>
        </p:nvSpPr>
        <p:spPr>
          <a:xfrm>
            <a:off x="9895809" y="6932138"/>
            <a:ext cx="13898880" cy="1323439"/>
          </a:xfrm>
          <a:prstGeom prst="rect">
            <a:avLst/>
          </a:prstGeom>
          <a:noFill/>
        </p:spPr>
        <p:txBody>
          <a:bodyPr wrap="square" rtlCol="0">
            <a:spAutoFit/>
          </a:bodyPr>
          <a:lstStyle/>
          <a:p>
            <a:pPr algn="ctr"/>
            <a:r>
              <a:rPr lang="en-US" sz="8000" dirty="0"/>
              <a:t>Digestive safety</a:t>
            </a:r>
          </a:p>
        </p:txBody>
      </p:sp>
      <p:cxnSp>
        <p:nvCxnSpPr>
          <p:cNvPr id="3" name="Straight Connector 2">
            <a:extLst>
              <a:ext uri="{FF2B5EF4-FFF2-40B4-BE49-F238E27FC236}">
                <a16:creationId xmlns:a16="http://schemas.microsoft.com/office/drawing/2014/main" id="{1215F41A-A401-490F-9F7E-CA5B07617440}"/>
              </a:ext>
            </a:extLst>
          </p:cNvPr>
          <p:cNvCxnSpPr/>
          <p:nvPr/>
        </p:nvCxnSpPr>
        <p:spPr>
          <a:xfrm>
            <a:off x="15492699" y="4471553"/>
            <a:ext cx="2705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5D5D79B-30FA-46AF-A4AC-36DD23428C40}"/>
              </a:ext>
            </a:extLst>
          </p:cNvPr>
          <p:cNvCxnSpPr/>
          <p:nvPr/>
        </p:nvCxnSpPr>
        <p:spPr>
          <a:xfrm>
            <a:off x="15492699" y="6586103"/>
            <a:ext cx="27051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408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9978" y="1510382"/>
            <a:ext cx="7348450" cy="10695236"/>
          </a:xfrm>
          <a:prstGeom prst="rect">
            <a:avLst/>
          </a:prstGeom>
          <a:noFill/>
        </p:spPr>
        <p:txBody>
          <a:bodyPr wrap="square" rtlCol="0" anchor="ctr">
            <a:spAutoFit/>
          </a:bodyPr>
          <a:lstStyle/>
          <a:p>
            <a:r>
              <a:rPr lang="en-US" sz="68900" b="1" dirty="0">
                <a:latin typeface="DIN Pro Cond Medium" panose="020B0606020201010104" pitchFamily="34" charset="0"/>
              </a:rPr>
              <a:t>4</a:t>
            </a:r>
          </a:p>
        </p:txBody>
      </p:sp>
      <p:sp>
        <p:nvSpPr>
          <p:cNvPr id="6" name="Rectangle 5">
            <a:extLst>
              <a:ext uri="{FF2B5EF4-FFF2-40B4-BE49-F238E27FC236}">
                <a16:creationId xmlns:a16="http://schemas.microsoft.com/office/drawing/2014/main" id="{AFB26D2A-C616-463B-9FD1-9D3BAB125227}"/>
              </a:ext>
            </a:extLst>
          </p:cNvPr>
          <p:cNvSpPr/>
          <p:nvPr/>
        </p:nvSpPr>
        <p:spPr>
          <a:xfrm>
            <a:off x="7182116" y="996330"/>
            <a:ext cx="9698104" cy="1006429"/>
          </a:xfrm>
          <a:prstGeom prst="rect">
            <a:avLst/>
          </a:prstGeom>
        </p:spPr>
        <p:txBody>
          <a:bodyPr wrap="none">
            <a:spAutoFit/>
          </a:bodyPr>
          <a:lstStyle/>
          <a:p>
            <a:pPr lvl="0" algn="ctr" defTabSz="1828800">
              <a:lnSpc>
                <a:spcPct val="90000"/>
              </a:lnSpc>
              <a:spcBef>
                <a:spcPts val="2000"/>
              </a:spcBef>
            </a:pPr>
            <a:r>
              <a:rPr lang="en-US" sz="6600" b="1" dirty="0">
                <a:solidFill>
                  <a:schemeClr val="tx2"/>
                </a:solidFill>
              </a:rPr>
              <a:t>NUTRITION AT WEANING</a:t>
            </a:r>
          </a:p>
        </p:txBody>
      </p:sp>
      <p:sp>
        <p:nvSpPr>
          <p:cNvPr id="10" name="Rectangle 9">
            <a:extLst>
              <a:ext uri="{FF2B5EF4-FFF2-40B4-BE49-F238E27FC236}">
                <a16:creationId xmlns:a16="http://schemas.microsoft.com/office/drawing/2014/main" id="{181603CD-1429-4440-AA31-D899A7B3DF46}"/>
              </a:ext>
            </a:extLst>
          </p:cNvPr>
          <p:cNvSpPr/>
          <p:nvPr/>
        </p:nvSpPr>
        <p:spPr>
          <a:xfrm>
            <a:off x="9467579" y="4357827"/>
            <a:ext cx="7002338" cy="1200329"/>
          </a:xfrm>
          <a:prstGeom prst="rect">
            <a:avLst/>
          </a:prstGeom>
          <a:gradFill>
            <a:gsLst>
              <a:gs pos="50000">
                <a:schemeClr val="tx1"/>
              </a:gs>
              <a:gs pos="50000">
                <a:schemeClr val="tx1">
                  <a:lumMod val="50000"/>
                </a:schemeClr>
              </a:gs>
            </a:gsLst>
            <a:lin ang="2700000" scaled="1"/>
          </a:gradFill>
        </p:spPr>
        <p:txBody>
          <a:bodyPr wrap="square" lIns="360000">
            <a:spAutoFit/>
          </a:bodyPr>
          <a:lstStyle/>
          <a:p>
            <a:pPr lvl="0"/>
            <a:r>
              <a:rPr lang="en-US" sz="7200" dirty="0">
                <a:solidFill>
                  <a:schemeClr val="bg1"/>
                </a:solidFill>
              </a:rPr>
              <a:t>WEEKS OF AGE</a:t>
            </a:r>
          </a:p>
        </p:txBody>
      </p:sp>
      <p:sp>
        <p:nvSpPr>
          <p:cNvPr id="11" name="Rectangle 10">
            <a:extLst>
              <a:ext uri="{FF2B5EF4-FFF2-40B4-BE49-F238E27FC236}">
                <a16:creationId xmlns:a16="http://schemas.microsoft.com/office/drawing/2014/main" id="{4B30BF79-5690-4DC7-943C-97FE8211A10A}"/>
              </a:ext>
            </a:extLst>
          </p:cNvPr>
          <p:cNvSpPr/>
          <p:nvPr/>
        </p:nvSpPr>
        <p:spPr>
          <a:xfrm>
            <a:off x="9467579" y="6334035"/>
            <a:ext cx="6020071" cy="1200329"/>
          </a:xfrm>
          <a:prstGeom prst="rect">
            <a:avLst/>
          </a:prstGeom>
          <a:gradFill>
            <a:gsLst>
              <a:gs pos="50000">
                <a:schemeClr val="tx1"/>
              </a:gs>
              <a:gs pos="50000">
                <a:schemeClr val="tx1">
                  <a:lumMod val="50000"/>
                </a:schemeClr>
              </a:gs>
            </a:gsLst>
            <a:lin ang="2700000" scaled="1"/>
          </a:gradFill>
        </p:spPr>
        <p:txBody>
          <a:bodyPr wrap="square" lIns="360000">
            <a:spAutoFit/>
          </a:bodyPr>
          <a:lstStyle/>
          <a:p>
            <a:pPr lvl="0"/>
            <a:r>
              <a:rPr lang="en-US" sz="7200" dirty="0">
                <a:solidFill>
                  <a:schemeClr val="bg1"/>
                </a:solidFill>
              </a:rPr>
              <a:t>WEEKS TIME</a:t>
            </a:r>
          </a:p>
        </p:txBody>
      </p:sp>
      <p:sp>
        <p:nvSpPr>
          <p:cNvPr id="12" name="Rectangle 11">
            <a:extLst>
              <a:ext uri="{FF2B5EF4-FFF2-40B4-BE49-F238E27FC236}">
                <a16:creationId xmlns:a16="http://schemas.microsoft.com/office/drawing/2014/main" id="{8179DDBC-B006-4D47-B7C9-01292F32A82B}"/>
              </a:ext>
            </a:extLst>
          </p:cNvPr>
          <p:cNvSpPr/>
          <p:nvPr/>
        </p:nvSpPr>
        <p:spPr>
          <a:xfrm>
            <a:off x="9467579" y="8310243"/>
            <a:ext cx="7412641" cy="1200329"/>
          </a:xfrm>
          <a:prstGeom prst="rect">
            <a:avLst/>
          </a:prstGeom>
          <a:gradFill>
            <a:gsLst>
              <a:gs pos="50000">
                <a:schemeClr val="tx1"/>
              </a:gs>
              <a:gs pos="50000">
                <a:schemeClr val="tx1">
                  <a:lumMod val="50000"/>
                </a:schemeClr>
              </a:gs>
            </a:gsLst>
            <a:lin ang="2700000" scaled="1"/>
          </a:gradFill>
        </p:spPr>
        <p:txBody>
          <a:bodyPr wrap="square" lIns="360000">
            <a:spAutoFit/>
          </a:bodyPr>
          <a:lstStyle/>
          <a:p>
            <a:pPr lvl="0"/>
            <a:r>
              <a:rPr lang="en-US" sz="7200" dirty="0">
                <a:solidFill>
                  <a:schemeClr val="bg1"/>
                </a:solidFill>
              </a:rPr>
              <a:t>MEALS PER DAY </a:t>
            </a:r>
          </a:p>
        </p:txBody>
      </p:sp>
      <p:cxnSp>
        <p:nvCxnSpPr>
          <p:cNvPr id="13" name="Straight Connector 12">
            <a:extLst>
              <a:ext uri="{FF2B5EF4-FFF2-40B4-BE49-F238E27FC236}">
                <a16:creationId xmlns:a16="http://schemas.microsoft.com/office/drawing/2014/main" id="{6BE7D966-0962-4A18-AFF5-82EEAEEDFB2E}"/>
              </a:ext>
            </a:extLst>
          </p:cNvPr>
          <p:cNvCxnSpPr/>
          <p:nvPr/>
        </p:nvCxnSpPr>
        <p:spPr>
          <a:xfrm>
            <a:off x="8839200" y="2520945"/>
            <a:ext cx="590550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9110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BAC6DE-B77E-4FCB-A939-CA6BD4A9F0B8}"/>
              </a:ext>
            </a:extLst>
          </p:cNvPr>
          <p:cNvSpPr txBox="1"/>
          <p:nvPr/>
        </p:nvSpPr>
        <p:spPr>
          <a:xfrm>
            <a:off x="6907350" y="2624913"/>
            <a:ext cx="10572475" cy="7170774"/>
          </a:xfrm>
          <a:prstGeom prst="rect">
            <a:avLst/>
          </a:prstGeom>
          <a:noFill/>
        </p:spPr>
        <p:txBody>
          <a:bodyPr wrap="none" rtlCol="0" anchor="ctr">
            <a:noAutofit/>
          </a:bodyPr>
          <a:lstStyle/>
          <a:p>
            <a:pPr algn="ctr"/>
            <a:r>
              <a:rPr lang="en-US" sz="100000" b="1" dirty="0">
                <a:solidFill>
                  <a:schemeClr val="bg1">
                    <a:alpha val="43000"/>
                  </a:schemeClr>
                </a:solidFill>
                <a:latin typeface="DIN Pro Cond Black" panose="020B0A06020201010104" pitchFamily="34" charset="0"/>
              </a:rPr>
              <a:t>?</a:t>
            </a:r>
            <a:endParaRPr lang="fr-FR" sz="100000" b="1" dirty="0">
              <a:solidFill>
                <a:schemeClr val="bg1">
                  <a:alpha val="43000"/>
                </a:schemeClr>
              </a:solidFill>
              <a:latin typeface="DIN Pro Cond Black" panose="020B0A06020201010104" pitchFamily="34" charset="0"/>
            </a:endParaRPr>
          </a:p>
        </p:txBody>
      </p:sp>
      <p:sp>
        <p:nvSpPr>
          <p:cNvPr id="4" name="Title 3">
            <a:extLst>
              <a:ext uri="{FF2B5EF4-FFF2-40B4-BE49-F238E27FC236}">
                <a16:creationId xmlns:a16="http://schemas.microsoft.com/office/drawing/2014/main" id="{1126C200-A55C-4488-8A11-8AC4D228E8EF}"/>
              </a:ext>
            </a:extLst>
          </p:cNvPr>
          <p:cNvSpPr>
            <a:spLocks noGrp="1"/>
          </p:cNvSpPr>
          <p:nvPr>
            <p:ph type="ctrTitle"/>
          </p:nvPr>
        </p:nvSpPr>
        <p:spPr>
          <a:xfrm>
            <a:off x="-267308" y="1287953"/>
            <a:ext cx="23452029" cy="12010952"/>
          </a:xfrm>
        </p:spPr>
        <p:txBody>
          <a:bodyPr>
            <a:normAutofit/>
          </a:bodyPr>
          <a:lstStyle/>
          <a:p>
            <a:r>
              <a:rPr lang="en-US" sz="43200" dirty="0"/>
              <a:t>Q&amp;A</a:t>
            </a:r>
            <a:endParaRPr lang="fr-FR" sz="43200" dirty="0"/>
          </a:p>
        </p:txBody>
      </p:sp>
    </p:spTree>
    <p:custDataLst>
      <p:tags r:id="rId1"/>
    </p:custDataLst>
    <p:extLst>
      <p:ext uri="{BB962C8B-B14F-4D97-AF65-F5344CB8AC3E}">
        <p14:creationId xmlns:p14="http://schemas.microsoft.com/office/powerpoint/2010/main" val="2972140079"/>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FA4D6F-0BCF-4C21-BBEB-45D23B46B8FC}"/>
              </a:ext>
            </a:extLst>
          </p:cNvPr>
          <p:cNvSpPr/>
          <p:nvPr/>
        </p:nvSpPr>
        <p:spPr>
          <a:xfrm>
            <a:off x="1822052" y="3157998"/>
            <a:ext cx="20743069" cy="3277820"/>
          </a:xfrm>
          <a:prstGeom prst="rect">
            <a:avLst/>
          </a:prstGeom>
        </p:spPr>
        <p:txBody>
          <a:bodyPr wrap="square">
            <a:spAutoFit/>
          </a:bodyPr>
          <a:lstStyle/>
          <a:p>
            <a:pPr lvl="0" algn="ctr" defTabSz="1828800">
              <a:lnSpc>
                <a:spcPct val="90000"/>
              </a:lnSpc>
              <a:spcBef>
                <a:spcPts val="2000"/>
              </a:spcBef>
            </a:pPr>
            <a:r>
              <a:rPr lang="en-US" sz="11500" b="1" dirty="0">
                <a:solidFill>
                  <a:schemeClr val="tx2"/>
                </a:solidFill>
              </a:rPr>
              <a:t>SUPPLEMENTS, </a:t>
            </a:r>
            <a:br>
              <a:rPr lang="en-US" sz="11500" b="1" dirty="0">
                <a:solidFill>
                  <a:schemeClr val="tx2"/>
                </a:solidFill>
              </a:rPr>
            </a:br>
            <a:r>
              <a:rPr lang="en-US" sz="11500" b="1" dirty="0">
                <a:solidFill>
                  <a:schemeClr val="tx2"/>
                </a:solidFill>
              </a:rPr>
              <a:t>NOT ALWAYS A GOOD THING…</a:t>
            </a:r>
          </a:p>
        </p:txBody>
      </p:sp>
      <p:sp>
        <p:nvSpPr>
          <p:cNvPr id="6" name="Rectangle 5">
            <a:extLst>
              <a:ext uri="{FF2B5EF4-FFF2-40B4-BE49-F238E27FC236}">
                <a16:creationId xmlns:a16="http://schemas.microsoft.com/office/drawing/2014/main" id="{AEFC59C7-D6F9-4BB1-8F34-FB5DF64B28B9}"/>
              </a:ext>
            </a:extLst>
          </p:cNvPr>
          <p:cNvSpPr/>
          <p:nvPr/>
        </p:nvSpPr>
        <p:spPr>
          <a:xfrm>
            <a:off x="2012552" y="6858000"/>
            <a:ext cx="20743069" cy="1685077"/>
          </a:xfrm>
          <a:prstGeom prst="rect">
            <a:avLst/>
          </a:prstGeom>
        </p:spPr>
        <p:txBody>
          <a:bodyPr wrap="square">
            <a:spAutoFit/>
          </a:bodyPr>
          <a:lstStyle/>
          <a:p>
            <a:pPr lvl="0" algn="ctr" defTabSz="1828800">
              <a:lnSpc>
                <a:spcPct val="90000"/>
              </a:lnSpc>
              <a:spcBef>
                <a:spcPts val="2000"/>
              </a:spcBef>
            </a:pPr>
            <a:r>
              <a:rPr lang="en-US" sz="11500" b="1" dirty="0"/>
              <a:t>HOWEVER…</a:t>
            </a:r>
          </a:p>
        </p:txBody>
      </p:sp>
    </p:spTree>
    <p:custDataLst>
      <p:tags r:id="rId1"/>
    </p:custDataLst>
    <p:extLst>
      <p:ext uri="{BB962C8B-B14F-4D97-AF65-F5344CB8AC3E}">
        <p14:creationId xmlns:p14="http://schemas.microsoft.com/office/powerpoint/2010/main" val="253548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88799" y="3388788"/>
            <a:ext cx="11318657" cy="8702676"/>
          </a:xfrm>
        </p:spPr>
        <p:txBody>
          <a:bodyPr>
            <a:normAutofit lnSpcReduction="10000"/>
          </a:bodyPr>
          <a:lstStyle/>
          <a:p>
            <a:r>
              <a:rPr lang="en-US" dirty="0"/>
              <a:t>Picture of a pregnant woman </a:t>
            </a:r>
          </a:p>
          <a:p>
            <a:r>
              <a:rPr lang="en-US" dirty="0"/>
              <a:t>With text : Folic Acid</a:t>
            </a:r>
          </a:p>
          <a:p>
            <a:endParaRPr lang="en-US" dirty="0"/>
          </a:p>
          <a:p>
            <a:r>
              <a:rPr lang="en-US" dirty="0"/>
              <a:t>On click Replace background by picture of a pregnant bitch</a:t>
            </a:r>
          </a:p>
          <a:p>
            <a:endParaRPr lang="en-US" dirty="0"/>
          </a:p>
          <a:p>
            <a:r>
              <a:rPr lang="en-US" dirty="0"/>
              <a:t>On click : make appear graph on following slide on top of it (in footer when this one appears, add reference </a:t>
            </a:r>
            <a:r>
              <a:rPr lang="en-US" dirty="0" err="1"/>
              <a:t>Colqhoun</a:t>
            </a:r>
            <a:r>
              <a:rPr lang="en-US" dirty="0"/>
              <a:t> et al, 1997) </a:t>
            </a:r>
          </a:p>
        </p:txBody>
      </p:sp>
      <p:grpSp>
        <p:nvGrpSpPr>
          <p:cNvPr id="6" name="Graphic 4">
            <a:extLst>
              <a:ext uri="{FF2B5EF4-FFF2-40B4-BE49-F238E27FC236}">
                <a16:creationId xmlns:a16="http://schemas.microsoft.com/office/drawing/2014/main" id="{4E50A4C7-FA06-45C1-83DC-5FB5295B1A4D}"/>
              </a:ext>
            </a:extLst>
          </p:cNvPr>
          <p:cNvGrpSpPr/>
          <p:nvPr/>
        </p:nvGrpSpPr>
        <p:grpSpPr>
          <a:xfrm>
            <a:off x="1676618" y="942123"/>
            <a:ext cx="6438681" cy="12773877"/>
            <a:chOff x="5772227" y="1696736"/>
            <a:chExt cx="5006112" cy="9931764"/>
          </a:xfrm>
          <a:solidFill>
            <a:srgbClr val="000000"/>
          </a:solidFill>
        </p:grpSpPr>
        <p:sp>
          <p:nvSpPr>
            <p:cNvPr id="7" name="Freeform: Shape 6">
              <a:extLst>
                <a:ext uri="{FF2B5EF4-FFF2-40B4-BE49-F238E27FC236}">
                  <a16:creationId xmlns:a16="http://schemas.microsoft.com/office/drawing/2014/main" id="{E39FC316-D489-4598-98AB-4554F3B9C6E7}"/>
                </a:ext>
              </a:extLst>
            </p:cNvPr>
            <p:cNvSpPr/>
            <p:nvPr/>
          </p:nvSpPr>
          <p:spPr>
            <a:xfrm>
              <a:off x="6621033" y="3109531"/>
              <a:ext cx="1808645" cy="2686078"/>
            </a:xfrm>
            <a:custGeom>
              <a:avLst/>
              <a:gdLst>
                <a:gd name="connsiteX0" fmla="*/ 1148144 w 1808645"/>
                <a:gd name="connsiteY0" fmla="*/ 1913572 h 2686078"/>
                <a:gd name="connsiteX1" fmla="*/ 1156097 w 1808645"/>
                <a:gd name="connsiteY1" fmla="*/ 1233525 h 2686078"/>
                <a:gd name="connsiteX2" fmla="*/ 1360761 w 1808645"/>
                <a:gd name="connsiteY2" fmla="*/ 694553 h 2686078"/>
                <a:gd name="connsiteX3" fmla="*/ 666198 w 1808645"/>
                <a:gd name="connsiteY3" fmla="*/ 0 h 2686078"/>
                <a:gd name="connsiteX4" fmla="*/ 411061 w 1808645"/>
                <a:gd name="connsiteY4" fmla="*/ 864651 h 2686078"/>
                <a:gd name="connsiteX5" fmla="*/ 0 w 1808645"/>
                <a:gd name="connsiteY5" fmla="*/ 1637167 h 2686078"/>
                <a:gd name="connsiteX6" fmla="*/ 1808645 w 1808645"/>
                <a:gd name="connsiteY6" fmla="*/ 2686079 h 2686078"/>
                <a:gd name="connsiteX7" fmla="*/ 1148144 w 1808645"/>
                <a:gd name="connsiteY7" fmla="*/ 1913572 h 268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8645" h="2686078">
                  <a:moveTo>
                    <a:pt x="1148144" y="1913572"/>
                  </a:moveTo>
                  <a:cubicBezTo>
                    <a:pt x="1020575" y="1686773"/>
                    <a:pt x="1156097" y="1233525"/>
                    <a:pt x="1156097" y="1233525"/>
                  </a:cubicBezTo>
                  <a:cubicBezTo>
                    <a:pt x="1204484" y="983809"/>
                    <a:pt x="1360761" y="694553"/>
                    <a:pt x="1360761" y="694553"/>
                  </a:cubicBezTo>
                  <a:lnTo>
                    <a:pt x="666198" y="0"/>
                  </a:lnTo>
                  <a:cubicBezTo>
                    <a:pt x="666198" y="0"/>
                    <a:pt x="503206" y="545725"/>
                    <a:pt x="411061" y="864651"/>
                  </a:cubicBezTo>
                  <a:cubicBezTo>
                    <a:pt x="318935" y="1183586"/>
                    <a:pt x="0" y="1637167"/>
                    <a:pt x="0" y="1637167"/>
                  </a:cubicBezTo>
                  <a:lnTo>
                    <a:pt x="1808645" y="2686079"/>
                  </a:lnTo>
                  <a:cubicBezTo>
                    <a:pt x="1808645" y="2686088"/>
                    <a:pt x="1275712" y="2140372"/>
                    <a:pt x="1148144" y="1913572"/>
                  </a:cubicBezTo>
                </a:path>
              </a:pathLst>
            </a:custGeom>
            <a:solidFill>
              <a:srgbClr val="FFBF9F"/>
            </a:solidFill>
            <a:ln w="9525" cap="flat">
              <a:noFill/>
              <a:prstDash val="solid"/>
              <a:miter/>
            </a:ln>
          </p:spPr>
          <p:txBody>
            <a:bodyPr rtlCol="0" anchor="ctr"/>
            <a:lstStyle/>
            <a:p>
              <a:endParaRPr lang="fr-FR"/>
            </a:p>
          </p:txBody>
        </p:sp>
        <p:sp>
          <p:nvSpPr>
            <p:cNvPr id="8" name="Freeform: Shape 7">
              <a:extLst>
                <a:ext uri="{FF2B5EF4-FFF2-40B4-BE49-F238E27FC236}">
                  <a16:creationId xmlns:a16="http://schemas.microsoft.com/office/drawing/2014/main" id="{206F04B2-798C-4C62-B923-F59525B48FD1}"/>
                </a:ext>
              </a:extLst>
            </p:cNvPr>
            <p:cNvSpPr/>
            <p:nvPr/>
          </p:nvSpPr>
          <p:spPr>
            <a:xfrm>
              <a:off x="6621033" y="3109531"/>
              <a:ext cx="1808645" cy="2686107"/>
            </a:xfrm>
            <a:custGeom>
              <a:avLst/>
              <a:gdLst>
                <a:gd name="connsiteX0" fmla="*/ 1045388 w 1808645"/>
                <a:gd name="connsiteY0" fmla="*/ 2012795 h 2686107"/>
                <a:gd name="connsiteX1" fmla="*/ 1156107 w 1808645"/>
                <a:gd name="connsiteY1" fmla="*/ 1233525 h 2686107"/>
                <a:gd name="connsiteX2" fmla="*/ 1360770 w 1808645"/>
                <a:gd name="connsiteY2" fmla="*/ 694563 h 2686107"/>
                <a:gd name="connsiteX3" fmla="*/ 666226 w 1808645"/>
                <a:gd name="connsiteY3" fmla="*/ 0 h 2686107"/>
                <a:gd name="connsiteX4" fmla="*/ 411080 w 1808645"/>
                <a:gd name="connsiteY4" fmla="*/ 864660 h 2686107"/>
                <a:gd name="connsiteX5" fmla="*/ 0 w 1808645"/>
                <a:gd name="connsiteY5" fmla="*/ 1637176 h 2686107"/>
                <a:gd name="connsiteX6" fmla="*/ 1808645 w 1808645"/>
                <a:gd name="connsiteY6" fmla="*/ 2686107 h 2686107"/>
                <a:gd name="connsiteX7" fmla="*/ 1045388 w 1808645"/>
                <a:gd name="connsiteY7" fmla="*/ 2012795 h 268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8645" h="2686107">
                  <a:moveTo>
                    <a:pt x="1045388" y="2012795"/>
                  </a:moveTo>
                  <a:cubicBezTo>
                    <a:pt x="829218" y="1637157"/>
                    <a:pt x="1156107" y="1233525"/>
                    <a:pt x="1156107" y="1233525"/>
                  </a:cubicBezTo>
                  <a:cubicBezTo>
                    <a:pt x="1204494" y="983799"/>
                    <a:pt x="1360770" y="694563"/>
                    <a:pt x="1360770" y="694563"/>
                  </a:cubicBezTo>
                  <a:lnTo>
                    <a:pt x="666226" y="0"/>
                  </a:lnTo>
                  <a:cubicBezTo>
                    <a:pt x="666226" y="0"/>
                    <a:pt x="503216" y="545735"/>
                    <a:pt x="411080" y="864660"/>
                  </a:cubicBezTo>
                  <a:cubicBezTo>
                    <a:pt x="318935" y="1183586"/>
                    <a:pt x="0" y="1637176"/>
                    <a:pt x="0" y="1637176"/>
                  </a:cubicBezTo>
                  <a:lnTo>
                    <a:pt x="1808645" y="2686107"/>
                  </a:lnTo>
                  <a:cubicBezTo>
                    <a:pt x="1808645" y="2686088"/>
                    <a:pt x="1175176" y="2238318"/>
                    <a:pt x="1045388" y="2012795"/>
                  </a:cubicBezTo>
                </a:path>
              </a:pathLst>
            </a:custGeom>
            <a:solidFill>
              <a:srgbClr val="FFB091"/>
            </a:solidFill>
            <a:ln w="9525" cap="flat">
              <a:noFill/>
              <a:prstDash val="solid"/>
              <a:miter/>
            </a:ln>
          </p:spPr>
          <p:txBody>
            <a:bodyPr rtlCol="0" anchor="ctr"/>
            <a:lstStyle/>
            <a:p>
              <a:endParaRPr lang="fr-FR"/>
            </a:p>
          </p:txBody>
        </p:sp>
        <p:sp>
          <p:nvSpPr>
            <p:cNvPr id="9" name="Freeform: Shape 8">
              <a:extLst>
                <a:ext uri="{FF2B5EF4-FFF2-40B4-BE49-F238E27FC236}">
                  <a16:creationId xmlns:a16="http://schemas.microsoft.com/office/drawing/2014/main" id="{C780E23D-4E4E-436E-916E-F1B486751E9C}"/>
                </a:ext>
              </a:extLst>
            </p:cNvPr>
            <p:cNvSpPr/>
            <p:nvPr/>
          </p:nvSpPr>
          <p:spPr>
            <a:xfrm>
              <a:off x="6081005" y="4671456"/>
              <a:ext cx="4697334" cy="6957044"/>
            </a:xfrm>
            <a:custGeom>
              <a:avLst/>
              <a:gdLst>
                <a:gd name="connsiteX0" fmla="*/ 3676163 w 4697334"/>
                <a:gd name="connsiteY0" fmla="*/ 3544475 h 6957044"/>
                <a:gd name="connsiteX1" fmla="*/ 3112721 w 4697334"/>
                <a:gd name="connsiteY1" fmla="*/ 2927884 h 6957044"/>
                <a:gd name="connsiteX2" fmla="*/ 2326032 w 4697334"/>
                <a:gd name="connsiteY2" fmla="*/ 1046201 h 6957044"/>
                <a:gd name="connsiteX3" fmla="*/ 1039681 w 4697334"/>
                <a:gd name="connsiteY3" fmla="*/ 110675 h 6957044"/>
                <a:gd name="connsiteX4" fmla="*/ 167943 w 4697334"/>
                <a:gd name="connsiteY4" fmla="*/ 355191 h 6957044"/>
                <a:gd name="connsiteX5" fmla="*/ 391199 w 4697334"/>
                <a:gd name="connsiteY5" fmla="*/ 3289329 h 6957044"/>
                <a:gd name="connsiteX6" fmla="*/ 486878 w 4697334"/>
                <a:gd name="connsiteY6" fmla="*/ 6957044 h 6957044"/>
                <a:gd name="connsiteX7" fmla="*/ 1243544 w 4697334"/>
                <a:gd name="connsiteY7" fmla="*/ 6957044 h 6957044"/>
                <a:gd name="connsiteX8" fmla="*/ 3793101 w 4697334"/>
                <a:gd name="connsiteY8" fmla="*/ 6957044 h 6957044"/>
                <a:gd name="connsiteX9" fmla="*/ 4696728 w 4697334"/>
                <a:gd name="connsiteY9" fmla="*/ 5234801 h 6957044"/>
                <a:gd name="connsiteX10" fmla="*/ 3676163 w 4697334"/>
                <a:gd name="connsiteY10" fmla="*/ 3544475 h 695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97334" h="6957044">
                  <a:moveTo>
                    <a:pt x="3676163" y="3544475"/>
                  </a:moveTo>
                  <a:cubicBezTo>
                    <a:pt x="3176500" y="3246810"/>
                    <a:pt x="3091451" y="3236180"/>
                    <a:pt x="3112721" y="2927884"/>
                  </a:cubicBezTo>
                  <a:cubicBezTo>
                    <a:pt x="3463545" y="1928569"/>
                    <a:pt x="2995782" y="1492705"/>
                    <a:pt x="2326032" y="1046201"/>
                  </a:cubicBezTo>
                  <a:cubicBezTo>
                    <a:pt x="1656282" y="599707"/>
                    <a:pt x="1592493" y="461499"/>
                    <a:pt x="1039681" y="110675"/>
                  </a:cubicBezTo>
                  <a:cubicBezTo>
                    <a:pt x="486869" y="-240141"/>
                    <a:pt x="167943" y="355191"/>
                    <a:pt x="167943" y="355191"/>
                  </a:cubicBezTo>
                  <a:cubicBezTo>
                    <a:pt x="-119083" y="1024941"/>
                    <a:pt x="-34044" y="2247494"/>
                    <a:pt x="391199" y="3289329"/>
                  </a:cubicBezTo>
                  <a:cubicBezTo>
                    <a:pt x="816443" y="4331174"/>
                    <a:pt x="486878" y="6957044"/>
                    <a:pt x="486878" y="6957044"/>
                  </a:cubicBezTo>
                  <a:lnTo>
                    <a:pt x="1243544" y="6957044"/>
                  </a:lnTo>
                  <a:lnTo>
                    <a:pt x="3793101" y="6957044"/>
                  </a:lnTo>
                  <a:cubicBezTo>
                    <a:pt x="3793101" y="6957044"/>
                    <a:pt x="4675469" y="6106548"/>
                    <a:pt x="4696728" y="5234801"/>
                  </a:cubicBezTo>
                  <a:cubicBezTo>
                    <a:pt x="4717988" y="4363054"/>
                    <a:pt x="4175815" y="3842141"/>
                    <a:pt x="3676163" y="3544475"/>
                  </a:cubicBezTo>
                </a:path>
              </a:pathLst>
            </a:custGeom>
            <a:solidFill>
              <a:schemeClr val="tx2"/>
            </a:solidFill>
            <a:ln w="9525" cap="flat">
              <a:noFill/>
              <a:prstDash val="solid"/>
              <a:miter/>
            </a:ln>
          </p:spPr>
          <p:txBody>
            <a:bodyPr rtlCol="0" anchor="ctr"/>
            <a:lstStyle/>
            <a:p>
              <a:endParaRPr lang="fr-FR"/>
            </a:p>
          </p:txBody>
        </p:sp>
        <p:sp>
          <p:nvSpPr>
            <p:cNvPr id="10" name="Freeform: Shape 9">
              <a:extLst>
                <a:ext uri="{FF2B5EF4-FFF2-40B4-BE49-F238E27FC236}">
                  <a16:creationId xmlns:a16="http://schemas.microsoft.com/office/drawing/2014/main" id="{702C4EB3-0079-48DD-8ACF-B574E399AAF3}"/>
                </a:ext>
              </a:extLst>
            </p:cNvPr>
            <p:cNvSpPr/>
            <p:nvPr/>
          </p:nvSpPr>
          <p:spPr>
            <a:xfrm>
              <a:off x="8066842" y="8854830"/>
              <a:ext cx="52588" cy="30860"/>
            </a:xfrm>
            <a:custGeom>
              <a:avLst/>
              <a:gdLst>
                <a:gd name="connsiteX0" fmla="*/ 0 w 52588"/>
                <a:gd name="connsiteY0" fmla="*/ 30861 h 30860"/>
                <a:gd name="connsiteX1" fmla="*/ 52588 w 52588"/>
                <a:gd name="connsiteY1" fmla="*/ 0 h 30860"/>
                <a:gd name="connsiteX2" fmla="*/ 10087 w 52588"/>
                <a:gd name="connsiteY2" fmla="*/ 14459 h 30860"/>
                <a:gd name="connsiteX3" fmla="*/ 0 w 52588"/>
                <a:gd name="connsiteY3" fmla="*/ 30861 h 30860"/>
              </a:gdLst>
              <a:ahLst/>
              <a:cxnLst>
                <a:cxn ang="0">
                  <a:pos x="connsiteX0" y="connsiteY0"/>
                </a:cxn>
                <a:cxn ang="0">
                  <a:pos x="connsiteX1" y="connsiteY1"/>
                </a:cxn>
                <a:cxn ang="0">
                  <a:pos x="connsiteX2" y="connsiteY2"/>
                </a:cxn>
                <a:cxn ang="0">
                  <a:pos x="connsiteX3" y="connsiteY3"/>
                </a:cxn>
              </a:cxnLst>
              <a:rect l="l" t="t" r="r" b="b"/>
              <a:pathLst>
                <a:path w="52588" h="30860">
                  <a:moveTo>
                    <a:pt x="0" y="30861"/>
                  </a:moveTo>
                  <a:cubicBezTo>
                    <a:pt x="17250" y="20517"/>
                    <a:pt x="34795" y="10220"/>
                    <a:pt x="52588" y="0"/>
                  </a:cubicBezTo>
                  <a:cubicBezTo>
                    <a:pt x="38434" y="4829"/>
                    <a:pt x="24270" y="9640"/>
                    <a:pt x="10087" y="14459"/>
                  </a:cubicBezTo>
                  <a:cubicBezTo>
                    <a:pt x="6715" y="19908"/>
                    <a:pt x="3315" y="25441"/>
                    <a:pt x="0" y="30861"/>
                  </a:cubicBezTo>
                </a:path>
              </a:pathLst>
            </a:custGeom>
            <a:solidFill>
              <a:srgbClr val="00D3B3"/>
            </a:solidFill>
            <a:ln w="9525" cap="flat">
              <a:noFill/>
              <a:prstDash val="solid"/>
              <a:miter/>
            </a:ln>
          </p:spPr>
          <p:txBody>
            <a:bodyPr rtlCol="0" anchor="ctr"/>
            <a:lstStyle/>
            <a:p>
              <a:endParaRPr lang="fr-FR"/>
            </a:p>
          </p:txBody>
        </p:sp>
        <p:sp>
          <p:nvSpPr>
            <p:cNvPr id="11" name="Freeform: Shape 10">
              <a:extLst>
                <a:ext uri="{FF2B5EF4-FFF2-40B4-BE49-F238E27FC236}">
                  <a16:creationId xmlns:a16="http://schemas.microsoft.com/office/drawing/2014/main" id="{4AAFCA3C-A693-46C4-AC12-609CC526CEB9}"/>
                </a:ext>
              </a:extLst>
            </p:cNvPr>
            <p:cNvSpPr/>
            <p:nvPr/>
          </p:nvSpPr>
          <p:spPr>
            <a:xfrm>
              <a:off x="6367668" y="4671455"/>
              <a:ext cx="4410661" cy="6957045"/>
            </a:xfrm>
            <a:custGeom>
              <a:avLst/>
              <a:gdLst>
                <a:gd name="connsiteX0" fmla="*/ 3389500 w 4410661"/>
                <a:gd name="connsiteY0" fmla="*/ 3544477 h 6957045"/>
                <a:gd name="connsiteX1" fmla="*/ 2826058 w 4410661"/>
                <a:gd name="connsiteY1" fmla="*/ 2927885 h 6957045"/>
                <a:gd name="connsiteX2" fmla="*/ 2039369 w 4410661"/>
                <a:gd name="connsiteY2" fmla="*/ 1046202 h 6957045"/>
                <a:gd name="connsiteX3" fmla="*/ 753018 w 4410661"/>
                <a:gd name="connsiteY3" fmla="*/ 110676 h 6957045"/>
                <a:gd name="connsiteX4" fmla="*/ 0 w 4410661"/>
                <a:gd name="connsiteY4" fmla="*/ 197020 h 6957045"/>
                <a:gd name="connsiteX5" fmla="*/ 614810 w 4410661"/>
                <a:gd name="connsiteY5" fmla="*/ 89416 h 6957045"/>
                <a:gd name="connsiteX6" fmla="*/ 905408 w 4410661"/>
                <a:gd name="connsiteY6" fmla="*/ 288832 h 6957045"/>
                <a:gd name="connsiteX7" fmla="*/ 1346244 w 4410661"/>
                <a:gd name="connsiteY7" fmla="*/ 673223 h 6957045"/>
                <a:gd name="connsiteX8" fmla="*/ 2251977 w 4410661"/>
                <a:gd name="connsiteY8" fmla="*/ 1492706 h 6957045"/>
                <a:gd name="connsiteX9" fmla="*/ 1709252 w 4410661"/>
                <a:gd name="connsiteY9" fmla="*/ 4197825 h 6957045"/>
                <a:gd name="connsiteX10" fmla="*/ 1751752 w 4410661"/>
                <a:gd name="connsiteY10" fmla="*/ 4183366 h 6957045"/>
                <a:gd name="connsiteX11" fmla="*/ 3176873 w 4410661"/>
                <a:gd name="connsiteY11" fmla="*/ 4596942 h 6957045"/>
                <a:gd name="connsiteX12" fmla="*/ 3357601 w 4410661"/>
                <a:gd name="connsiteY12" fmla="*/ 6701871 h 6957045"/>
                <a:gd name="connsiteX13" fmla="*/ 3223393 w 4410661"/>
                <a:gd name="connsiteY13" fmla="*/ 6957046 h 6957045"/>
                <a:gd name="connsiteX14" fmla="*/ 3506429 w 4410661"/>
                <a:gd name="connsiteY14" fmla="*/ 6957046 h 6957045"/>
                <a:gd name="connsiteX15" fmla="*/ 4410056 w 4410661"/>
                <a:gd name="connsiteY15" fmla="*/ 5234793 h 6957045"/>
                <a:gd name="connsiteX16" fmla="*/ 3389500 w 4410661"/>
                <a:gd name="connsiteY16" fmla="*/ 3544477 h 695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10661" h="6957045">
                  <a:moveTo>
                    <a:pt x="3389500" y="3544477"/>
                  </a:moveTo>
                  <a:cubicBezTo>
                    <a:pt x="2889837" y="3246811"/>
                    <a:pt x="2804789" y="3236181"/>
                    <a:pt x="2826058" y="2927885"/>
                  </a:cubicBezTo>
                  <a:cubicBezTo>
                    <a:pt x="3176883" y="1928570"/>
                    <a:pt x="2709119" y="1492706"/>
                    <a:pt x="2039369" y="1046202"/>
                  </a:cubicBezTo>
                  <a:cubicBezTo>
                    <a:pt x="1369619" y="599709"/>
                    <a:pt x="1305830" y="461501"/>
                    <a:pt x="753018" y="110676"/>
                  </a:cubicBezTo>
                  <a:cubicBezTo>
                    <a:pt x="398116" y="-114543"/>
                    <a:pt x="139608" y="50183"/>
                    <a:pt x="0" y="197020"/>
                  </a:cubicBezTo>
                  <a:cubicBezTo>
                    <a:pt x="190462" y="78786"/>
                    <a:pt x="402622" y="18674"/>
                    <a:pt x="614810" y="89416"/>
                  </a:cubicBezTo>
                  <a:cubicBezTo>
                    <a:pt x="699859" y="110666"/>
                    <a:pt x="820360" y="203773"/>
                    <a:pt x="905408" y="288832"/>
                  </a:cubicBezTo>
                  <a:cubicBezTo>
                    <a:pt x="1039196" y="388663"/>
                    <a:pt x="1238488" y="561285"/>
                    <a:pt x="1346244" y="673223"/>
                  </a:cubicBezTo>
                  <a:cubicBezTo>
                    <a:pt x="1692088" y="1000130"/>
                    <a:pt x="1911791" y="1173771"/>
                    <a:pt x="2251977" y="1492706"/>
                  </a:cubicBezTo>
                  <a:cubicBezTo>
                    <a:pt x="3011996" y="2273813"/>
                    <a:pt x="2178958" y="3432167"/>
                    <a:pt x="1709252" y="4197825"/>
                  </a:cubicBezTo>
                  <a:cubicBezTo>
                    <a:pt x="1723435" y="4193005"/>
                    <a:pt x="1737598" y="4188195"/>
                    <a:pt x="1751752" y="4183366"/>
                  </a:cubicBezTo>
                  <a:cubicBezTo>
                    <a:pt x="2282723" y="3878290"/>
                    <a:pt x="2664952" y="4108023"/>
                    <a:pt x="3176873" y="4596942"/>
                  </a:cubicBezTo>
                  <a:cubicBezTo>
                    <a:pt x="3577619" y="4979656"/>
                    <a:pt x="3719055" y="5915183"/>
                    <a:pt x="3357601" y="6701871"/>
                  </a:cubicBezTo>
                  <a:cubicBezTo>
                    <a:pt x="3323006" y="6788358"/>
                    <a:pt x="3277677" y="6874845"/>
                    <a:pt x="3223393" y="6957046"/>
                  </a:cubicBezTo>
                  <a:lnTo>
                    <a:pt x="3506429" y="6957046"/>
                  </a:lnTo>
                  <a:cubicBezTo>
                    <a:pt x="3506429" y="6957046"/>
                    <a:pt x="4388796" y="6106540"/>
                    <a:pt x="4410056" y="5234793"/>
                  </a:cubicBezTo>
                  <a:cubicBezTo>
                    <a:pt x="4431316" y="4363046"/>
                    <a:pt x="3889153" y="3842142"/>
                    <a:pt x="3389500" y="3544477"/>
                  </a:cubicBezTo>
                </a:path>
              </a:pathLst>
            </a:custGeom>
            <a:solidFill>
              <a:schemeClr val="tx2"/>
            </a:solidFill>
            <a:ln w="9525" cap="flat">
              <a:noFill/>
              <a:prstDash val="solid"/>
              <a:miter/>
            </a:ln>
          </p:spPr>
          <p:txBody>
            <a:bodyPr rtlCol="0" anchor="ctr"/>
            <a:lstStyle/>
            <a:p>
              <a:endParaRPr lang="fr-FR" dirty="0"/>
            </a:p>
          </p:txBody>
        </p:sp>
        <p:sp>
          <p:nvSpPr>
            <p:cNvPr id="12" name="Freeform: Shape 11">
              <a:extLst>
                <a:ext uri="{FF2B5EF4-FFF2-40B4-BE49-F238E27FC236}">
                  <a16:creationId xmlns:a16="http://schemas.microsoft.com/office/drawing/2014/main" id="{F5835218-83C1-4C49-837D-FD91054E38BA}"/>
                </a:ext>
              </a:extLst>
            </p:cNvPr>
            <p:cNvSpPr/>
            <p:nvPr/>
          </p:nvSpPr>
          <p:spPr>
            <a:xfrm>
              <a:off x="8513336" y="7153432"/>
              <a:ext cx="1431949" cy="1445223"/>
            </a:xfrm>
            <a:custGeom>
              <a:avLst/>
              <a:gdLst>
                <a:gd name="connsiteX0" fmla="*/ 972741 w 1431949"/>
                <a:gd name="connsiteY0" fmla="*/ 217346 h 1445223"/>
                <a:gd name="connsiteX1" fmla="*/ 787736 w 1431949"/>
                <a:gd name="connsiteY1" fmla="*/ 12740 h 1445223"/>
                <a:gd name="connsiteX2" fmla="*/ 653805 w 1431949"/>
                <a:gd name="connsiteY2" fmla="*/ 376814 h 1445223"/>
                <a:gd name="connsiteX3" fmla="*/ 0 w 1431949"/>
                <a:gd name="connsiteY3" fmla="*/ 780788 h 1445223"/>
                <a:gd name="connsiteX4" fmla="*/ 159468 w 1431949"/>
                <a:gd name="connsiteY4" fmla="*/ 1445223 h 1445223"/>
                <a:gd name="connsiteX5" fmla="*/ 691019 w 1431949"/>
                <a:gd name="connsiteY5" fmla="*/ 1051879 h 1445223"/>
                <a:gd name="connsiteX6" fmla="*/ 997982 w 1431949"/>
                <a:gd name="connsiteY6" fmla="*/ 917624 h 1445223"/>
                <a:gd name="connsiteX7" fmla="*/ 1269502 w 1431949"/>
                <a:gd name="connsiteY7" fmla="*/ 1078045 h 1445223"/>
                <a:gd name="connsiteX8" fmla="*/ 1429884 w 1431949"/>
                <a:gd name="connsiteY8" fmla="*/ 780788 h 1445223"/>
                <a:gd name="connsiteX9" fmla="*/ 972741 w 1431949"/>
                <a:gd name="connsiteY9" fmla="*/ 217346 h 144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1949" h="1445223">
                  <a:moveTo>
                    <a:pt x="972741" y="217346"/>
                  </a:moveTo>
                  <a:cubicBezTo>
                    <a:pt x="978055" y="68508"/>
                    <a:pt x="823913" y="-37800"/>
                    <a:pt x="787736" y="12740"/>
                  </a:cubicBezTo>
                  <a:cubicBezTo>
                    <a:pt x="751561" y="63289"/>
                    <a:pt x="739159" y="255760"/>
                    <a:pt x="653805" y="376814"/>
                  </a:cubicBezTo>
                  <a:cubicBezTo>
                    <a:pt x="568452" y="497867"/>
                    <a:pt x="0" y="780788"/>
                    <a:pt x="0" y="780788"/>
                  </a:cubicBezTo>
                  <a:lnTo>
                    <a:pt x="159468" y="1445223"/>
                  </a:lnTo>
                  <a:cubicBezTo>
                    <a:pt x="159468" y="1445223"/>
                    <a:pt x="552822" y="1174132"/>
                    <a:pt x="691019" y="1051879"/>
                  </a:cubicBezTo>
                  <a:cubicBezTo>
                    <a:pt x="829218" y="929626"/>
                    <a:pt x="956796" y="929626"/>
                    <a:pt x="997982" y="917624"/>
                  </a:cubicBezTo>
                  <a:cubicBezTo>
                    <a:pt x="1039187" y="905613"/>
                    <a:pt x="1159869" y="1012826"/>
                    <a:pt x="1269502" y="1078045"/>
                  </a:cubicBezTo>
                  <a:cubicBezTo>
                    <a:pt x="1295162" y="1093570"/>
                    <a:pt x="1424568" y="1062509"/>
                    <a:pt x="1429884" y="780788"/>
                  </a:cubicBezTo>
                  <a:cubicBezTo>
                    <a:pt x="1456449" y="435278"/>
                    <a:pt x="1222572" y="323654"/>
                    <a:pt x="972741" y="217346"/>
                  </a:cubicBezTo>
                </a:path>
              </a:pathLst>
            </a:custGeom>
            <a:solidFill>
              <a:srgbClr val="FFBF9F"/>
            </a:solidFill>
            <a:ln w="9525" cap="flat">
              <a:noFill/>
              <a:prstDash val="solid"/>
              <a:miter/>
            </a:ln>
          </p:spPr>
          <p:txBody>
            <a:bodyPr rtlCol="0" anchor="ctr"/>
            <a:lstStyle/>
            <a:p>
              <a:endParaRPr lang="fr-FR"/>
            </a:p>
          </p:txBody>
        </p:sp>
        <p:sp>
          <p:nvSpPr>
            <p:cNvPr id="13" name="Freeform: Shape 12">
              <a:extLst>
                <a:ext uri="{FF2B5EF4-FFF2-40B4-BE49-F238E27FC236}">
                  <a16:creationId xmlns:a16="http://schemas.microsoft.com/office/drawing/2014/main" id="{CAF129CB-7F6C-4758-9E25-D5EDCDE95A3C}"/>
                </a:ext>
              </a:extLst>
            </p:cNvPr>
            <p:cNvSpPr/>
            <p:nvPr/>
          </p:nvSpPr>
          <p:spPr>
            <a:xfrm>
              <a:off x="7583474" y="2572482"/>
              <a:ext cx="1607235" cy="2101252"/>
            </a:xfrm>
            <a:custGeom>
              <a:avLst/>
              <a:gdLst>
                <a:gd name="connsiteX0" fmla="*/ 1542843 w 1607235"/>
                <a:gd name="connsiteY0" fmla="*/ 212742 h 2101252"/>
                <a:gd name="connsiteX1" fmla="*/ 1483198 w 1607235"/>
                <a:gd name="connsiteY1" fmla="*/ 903438 h 2101252"/>
                <a:gd name="connsiteX2" fmla="*/ 1279458 w 1607235"/>
                <a:gd name="connsiteY2" fmla="*/ 1599106 h 2101252"/>
                <a:gd name="connsiteX3" fmla="*/ 1045915 w 1607235"/>
                <a:gd name="connsiteY3" fmla="*/ 1599106 h 2101252"/>
                <a:gd name="connsiteX4" fmla="*/ 1011157 w 1607235"/>
                <a:gd name="connsiteY4" fmla="*/ 1715854 h 2101252"/>
                <a:gd name="connsiteX5" fmla="*/ 872026 w 1607235"/>
                <a:gd name="connsiteY5" fmla="*/ 1735732 h 2101252"/>
                <a:gd name="connsiteX6" fmla="*/ 872026 w 1607235"/>
                <a:gd name="connsiteY6" fmla="*/ 1847556 h 2101252"/>
                <a:gd name="connsiteX7" fmla="*/ 745305 w 1607235"/>
                <a:gd name="connsiteY7" fmla="*/ 1899734 h 2101252"/>
                <a:gd name="connsiteX8" fmla="*/ 515915 w 1607235"/>
                <a:gd name="connsiteY8" fmla="*/ 2092682 h 2101252"/>
                <a:gd name="connsiteX9" fmla="*/ 38874 w 1607235"/>
                <a:gd name="connsiteY9" fmla="*/ 929936 h 2101252"/>
                <a:gd name="connsiteX10" fmla="*/ 939930 w 1607235"/>
                <a:gd name="connsiteY10" fmla="*/ 9012 h 2101252"/>
                <a:gd name="connsiteX11" fmla="*/ 1542843 w 1607235"/>
                <a:gd name="connsiteY11" fmla="*/ 212742 h 210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7235" h="2101252">
                  <a:moveTo>
                    <a:pt x="1542843" y="212742"/>
                  </a:moveTo>
                  <a:cubicBezTo>
                    <a:pt x="1542843" y="212742"/>
                    <a:pt x="1721723" y="615240"/>
                    <a:pt x="1483198" y="903438"/>
                  </a:cubicBezTo>
                  <a:cubicBezTo>
                    <a:pt x="1244701" y="1191636"/>
                    <a:pt x="1244701" y="1370525"/>
                    <a:pt x="1279458" y="1599106"/>
                  </a:cubicBezTo>
                  <a:cubicBezTo>
                    <a:pt x="1229776" y="1668676"/>
                    <a:pt x="1045915" y="1599106"/>
                    <a:pt x="1045915" y="1599106"/>
                  </a:cubicBezTo>
                  <a:cubicBezTo>
                    <a:pt x="1045915" y="1599106"/>
                    <a:pt x="1023578" y="1708424"/>
                    <a:pt x="1011157" y="1715854"/>
                  </a:cubicBezTo>
                  <a:cubicBezTo>
                    <a:pt x="998727" y="1723312"/>
                    <a:pt x="911745" y="1735732"/>
                    <a:pt x="872026" y="1735732"/>
                  </a:cubicBezTo>
                  <a:cubicBezTo>
                    <a:pt x="879456" y="1800331"/>
                    <a:pt x="896857" y="1837602"/>
                    <a:pt x="872026" y="1847556"/>
                  </a:cubicBezTo>
                  <a:cubicBezTo>
                    <a:pt x="847166" y="1857481"/>
                    <a:pt x="767661" y="1862444"/>
                    <a:pt x="745305" y="1899734"/>
                  </a:cubicBezTo>
                  <a:cubicBezTo>
                    <a:pt x="722931" y="1936986"/>
                    <a:pt x="684850" y="2145689"/>
                    <a:pt x="515915" y="2092682"/>
                  </a:cubicBezTo>
                  <a:cubicBezTo>
                    <a:pt x="346960" y="2039685"/>
                    <a:pt x="-140005" y="1466594"/>
                    <a:pt x="38874" y="929936"/>
                  </a:cubicBezTo>
                  <a:cubicBezTo>
                    <a:pt x="217773" y="393288"/>
                    <a:pt x="853795" y="62028"/>
                    <a:pt x="939930" y="9012"/>
                  </a:cubicBezTo>
                  <a:cubicBezTo>
                    <a:pt x="1026074" y="-43985"/>
                    <a:pt x="1569332" y="151468"/>
                    <a:pt x="1542843" y="212742"/>
                  </a:cubicBezTo>
                </a:path>
              </a:pathLst>
            </a:custGeom>
            <a:solidFill>
              <a:srgbClr val="FFCEB7"/>
            </a:solidFill>
            <a:ln w="9525" cap="flat">
              <a:noFill/>
              <a:prstDash val="solid"/>
              <a:miter/>
            </a:ln>
          </p:spPr>
          <p:txBody>
            <a:bodyPr rtlCol="0" anchor="ctr"/>
            <a:lstStyle/>
            <a:p>
              <a:endParaRPr lang="fr-FR"/>
            </a:p>
          </p:txBody>
        </p:sp>
        <p:sp>
          <p:nvSpPr>
            <p:cNvPr id="14" name="Freeform: Shape 13">
              <a:extLst>
                <a:ext uri="{FF2B5EF4-FFF2-40B4-BE49-F238E27FC236}">
                  <a16:creationId xmlns:a16="http://schemas.microsoft.com/office/drawing/2014/main" id="{B0BB888C-E766-4257-B114-5324D2704462}"/>
                </a:ext>
              </a:extLst>
            </p:cNvPr>
            <p:cNvSpPr/>
            <p:nvPr/>
          </p:nvSpPr>
          <p:spPr>
            <a:xfrm>
              <a:off x="7581004" y="2571959"/>
              <a:ext cx="1486537" cy="2054147"/>
            </a:xfrm>
            <a:custGeom>
              <a:avLst/>
              <a:gdLst>
                <a:gd name="connsiteX0" fmla="*/ 1380531 w 1486537"/>
                <a:gd name="connsiteY0" fmla="*/ 200339 h 2054147"/>
                <a:gd name="connsiteX1" fmla="*/ 1380531 w 1486537"/>
                <a:gd name="connsiteY1" fmla="*/ 927364 h 2054147"/>
                <a:gd name="connsiteX2" fmla="*/ 1234760 w 1486537"/>
                <a:gd name="connsiteY2" fmla="*/ 1561691 h 2054147"/>
                <a:gd name="connsiteX3" fmla="*/ 1048394 w 1486537"/>
                <a:gd name="connsiteY3" fmla="*/ 1599629 h 2054147"/>
                <a:gd name="connsiteX4" fmla="*/ 1013637 w 1486537"/>
                <a:gd name="connsiteY4" fmla="*/ 1716396 h 2054147"/>
                <a:gd name="connsiteX5" fmla="*/ 874506 w 1486537"/>
                <a:gd name="connsiteY5" fmla="*/ 1736284 h 2054147"/>
                <a:gd name="connsiteX6" fmla="*/ 874506 w 1486537"/>
                <a:gd name="connsiteY6" fmla="*/ 1848069 h 2054147"/>
                <a:gd name="connsiteX7" fmla="*/ 719715 w 1486537"/>
                <a:gd name="connsiteY7" fmla="*/ 1857489 h 2054147"/>
                <a:gd name="connsiteX8" fmla="*/ 480514 w 1486537"/>
                <a:gd name="connsiteY8" fmla="*/ 2045399 h 2054147"/>
                <a:gd name="connsiteX9" fmla="*/ 41354 w 1486537"/>
                <a:gd name="connsiteY9" fmla="*/ 930459 h 2054147"/>
                <a:gd name="connsiteX10" fmla="*/ 942409 w 1486537"/>
                <a:gd name="connsiteY10" fmla="*/ 9525 h 2054147"/>
                <a:gd name="connsiteX11" fmla="*/ 1380531 w 1486537"/>
                <a:gd name="connsiteY11" fmla="*/ 200339 h 205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6537" h="2054147">
                  <a:moveTo>
                    <a:pt x="1380531" y="200339"/>
                  </a:moveTo>
                  <a:cubicBezTo>
                    <a:pt x="1380531" y="200339"/>
                    <a:pt x="1619046" y="639185"/>
                    <a:pt x="1380531" y="927364"/>
                  </a:cubicBezTo>
                  <a:cubicBezTo>
                    <a:pt x="1142015" y="1215590"/>
                    <a:pt x="1199956" y="1333110"/>
                    <a:pt x="1234760" y="1561691"/>
                  </a:cubicBezTo>
                  <a:cubicBezTo>
                    <a:pt x="1185049" y="1631271"/>
                    <a:pt x="1048394" y="1599629"/>
                    <a:pt x="1048394" y="1599629"/>
                  </a:cubicBezTo>
                  <a:cubicBezTo>
                    <a:pt x="1048394" y="1599629"/>
                    <a:pt x="1026058" y="1708957"/>
                    <a:pt x="1013637" y="1716396"/>
                  </a:cubicBezTo>
                  <a:cubicBezTo>
                    <a:pt x="1001207" y="1723835"/>
                    <a:pt x="914225" y="1736284"/>
                    <a:pt x="874506" y="1736284"/>
                  </a:cubicBezTo>
                  <a:cubicBezTo>
                    <a:pt x="881935" y="1800863"/>
                    <a:pt x="899337" y="1838135"/>
                    <a:pt x="874506" y="1848069"/>
                  </a:cubicBezTo>
                  <a:cubicBezTo>
                    <a:pt x="849645" y="1857994"/>
                    <a:pt x="742089" y="1820237"/>
                    <a:pt x="719715" y="1857489"/>
                  </a:cubicBezTo>
                  <a:cubicBezTo>
                    <a:pt x="697369" y="1894761"/>
                    <a:pt x="649487" y="2098405"/>
                    <a:pt x="480514" y="2045399"/>
                  </a:cubicBezTo>
                  <a:cubicBezTo>
                    <a:pt x="311597" y="1992401"/>
                    <a:pt x="-137526" y="1467126"/>
                    <a:pt x="41354" y="930459"/>
                  </a:cubicBezTo>
                  <a:cubicBezTo>
                    <a:pt x="220252" y="393821"/>
                    <a:pt x="856275" y="62560"/>
                    <a:pt x="942409" y="9525"/>
                  </a:cubicBezTo>
                  <a:cubicBezTo>
                    <a:pt x="1028544" y="-43453"/>
                    <a:pt x="1407048" y="139065"/>
                    <a:pt x="1380531" y="200339"/>
                  </a:cubicBezTo>
                </a:path>
              </a:pathLst>
            </a:custGeom>
            <a:solidFill>
              <a:srgbClr val="FFBF9F"/>
            </a:solidFill>
            <a:ln w="9525" cap="flat">
              <a:noFill/>
              <a:prstDash val="solid"/>
              <a:miter/>
            </a:ln>
          </p:spPr>
          <p:txBody>
            <a:bodyPr rtlCol="0" anchor="ctr"/>
            <a:lstStyle/>
            <a:p>
              <a:endParaRPr lang="fr-FR"/>
            </a:p>
          </p:txBody>
        </p:sp>
        <p:sp>
          <p:nvSpPr>
            <p:cNvPr id="15" name="Freeform: Shape 14">
              <a:extLst>
                <a:ext uri="{FF2B5EF4-FFF2-40B4-BE49-F238E27FC236}">
                  <a16:creationId xmlns:a16="http://schemas.microsoft.com/office/drawing/2014/main" id="{00483BA1-3151-4ABD-A354-0D8FF4BB8FAE}"/>
                </a:ext>
              </a:extLst>
            </p:cNvPr>
            <p:cNvSpPr/>
            <p:nvPr/>
          </p:nvSpPr>
          <p:spPr>
            <a:xfrm>
              <a:off x="8691415" y="3402739"/>
              <a:ext cx="142163" cy="250443"/>
            </a:xfrm>
            <a:custGeom>
              <a:avLst/>
              <a:gdLst>
                <a:gd name="connsiteX0" fmla="*/ 0 w 142163"/>
                <a:gd name="connsiteY0" fmla="*/ 0 h 250443"/>
                <a:gd name="connsiteX1" fmla="*/ 124340 w 142163"/>
                <a:gd name="connsiteY1" fmla="*/ 249574 h 250443"/>
                <a:gd name="connsiteX2" fmla="*/ 33204 w 142163"/>
                <a:gd name="connsiteY2" fmla="*/ 235248 h 250443"/>
                <a:gd name="connsiteX3" fmla="*/ 0 w 142163"/>
                <a:gd name="connsiteY3" fmla="*/ 0 h 250443"/>
              </a:gdLst>
              <a:ahLst/>
              <a:cxnLst>
                <a:cxn ang="0">
                  <a:pos x="connsiteX0" y="connsiteY0"/>
                </a:cxn>
                <a:cxn ang="0">
                  <a:pos x="connsiteX1" y="connsiteY1"/>
                </a:cxn>
                <a:cxn ang="0">
                  <a:pos x="connsiteX2" y="connsiteY2"/>
                </a:cxn>
                <a:cxn ang="0">
                  <a:pos x="connsiteX3" y="connsiteY3"/>
                </a:cxn>
              </a:cxnLst>
              <a:rect l="l" t="t" r="r" b="b"/>
              <a:pathLst>
                <a:path w="142163" h="250443">
                  <a:moveTo>
                    <a:pt x="0" y="0"/>
                  </a:moveTo>
                  <a:cubicBezTo>
                    <a:pt x="0" y="0"/>
                    <a:pt x="202149" y="100479"/>
                    <a:pt x="124340" y="249574"/>
                  </a:cubicBezTo>
                  <a:cubicBezTo>
                    <a:pt x="109852" y="252041"/>
                    <a:pt x="81067" y="249850"/>
                    <a:pt x="33204" y="235248"/>
                  </a:cubicBezTo>
                  <a:cubicBezTo>
                    <a:pt x="90364" y="198034"/>
                    <a:pt x="69095" y="61103"/>
                    <a:pt x="0" y="0"/>
                  </a:cubicBezTo>
                </a:path>
              </a:pathLst>
            </a:custGeom>
            <a:solidFill>
              <a:srgbClr val="FFCEB7"/>
            </a:solidFill>
            <a:ln w="9525" cap="flat">
              <a:noFill/>
              <a:prstDash val="solid"/>
              <a:miter/>
            </a:ln>
          </p:spPr>
          <p:txBody>
            <a:bodyPr rtlCol="0" anchor="ctr"/>
            <a:lstStyle/>
            <a:p>
              <a:endParaRPr lang="fr-FR"/>
            </a:p>
          </p:txBody>
        </p:sp>
        <p:sp>
          <p:nvSpPr>
            <p:cNvPr id="16" name="Freeform: Shape 15">
              <a:extLst>
                <a:ext uri="{FF2B5EF4-FFF2-40B4-BE49-F238E27FC236}">
                  <a16:creationId xmlns:a16="http://schemas.microsoft.com/office/drawing/2014/main" id="{EFD8778F-5510-47FF-B600-38C3D63E72DE}"/>
                </a:ext>
              </a:extLst>
            </p:cNvPr>
            <p:cNvSpPr/>
            <p:nvPr/>
          </p:nvSpPr>
          <p:spPr>
            <a:xfrm>
              <a:off x="8417667" y="3463490"/>
              <a:ext cx="398087" cy="193043"/>
            </a:xfrm>
            <a:custGeom>
              <a:avLst/>
              <a:gdLst>
                <a:gd name="connsiteX0" fmla="*/ 398088 w 398087"/>
                <a:gd name="connsiteY0" fmla="*/ 188824 h 193043"/>
                <a:gd name="connsiteX1" fmla="*/ 146961 w 398087"/>
                <a:gd name="connsiteY1" fmla="*/ 6696 h 193043"/>
                <a:gd name="connsiteX2" fmla="*/ 0 w 398087"/>
                <a:gd name="connsiteY2" fmla="*/ 0 h 193043"/>
                <a:gd name="connsiteX3" fmla="*/ 398088 w 398087"/>
                <a:gd name="connsiteY3" fmla="*/ 188824 h 193043"/>
              </a:gdLst>
              <a:ahLst/>
              <a:cxnLst>
                <a:cxn ang="0">
                  <a:pos x="connsiteX0" y="connsiteY0"/>
                </a:cxn>
                <a:cxn ang="0">
                  <a:pos x="connsiteX1" y="connsiteY1"/>
                </a:cxn>
                <a:cxn ang="0">
                  <a:pos x="connsiteX2" y="connsiteY2"/>
                </a:cxn>
                <a:cxn ang="0">
                  <a:pos x="connsiteX3" y="connsiteY3"/>
                </a:cxn>
              </a:cxnLst>
              <a:rect l="l" t="t" r="r" b="b"/>
              <a:pathLst>
                <a:path w="398087" h="193043">
                  <a:moveTo>
                    <a:pt x="398088" y="188824"/>
                  </a:moveTo>
                  <a:cubicBezTo>
                    <a:pt x="398088" y="188824"/>
                    <a:pt x="199054" y="166973"/>
                    <a:pt x="146961" y="6696"/>
                  </a:cubicBezTo>
                  <a:cubicBezTo>
                    <a:pt x="146961" y="6696"/>
                    <a:pt x="108071" y="69733"/>
                    <a:pt x="0" y="0"/>
                  </a:cubicBezTo>
                  <a:cubicBezTo>
                    <a:pt x="180727" y="147476"/>
                    <a:pt x="296523" y="210703"/>
                    <a:pt x="398088" y="188824"/>
                  </a:cubicBezTo>
                </a:path>
              </a:pathLst>
            </a:custGeom>
            <a:solidFill>
              <a:srgbClr val="D05501"/>
            </a:solidFill>
            <a:ln w="9525" cap="flat">
              <a:noFill/>
              <a:prstDash val="solid"/>
              <a:miter/>
            </a:ln>
          </p:spPr>
          <p:txBody>
            <a:bodyPr rtlCol="0" anchor="ctr"/>
            <a:lstStyle/>
            <a:p>
              <a:endParaRPr lang="fr-FR"/>
            </a:p>
          </p:txBody>
        </p:sp>
        <p:sp>
          <p:nvSpPr>
            <p:cNvPr id="17" name="Freeform: Shape 16">
              <a:extLst>
                <a:ext uri="{FF2B5EF4-FFF2-40B4-BE49-F238E27FC236}">
                  <a16:creationId xmlns:a16="http://schemas.microsoft.com/office/drawing/2014/main" id="{DF313E9A-9AD0-451C-85ED-3C610C274C5B}"/>
                </a:ext>
              </a:extLst>
            </p:cNvPr>
            <p:cNvSpPr/>
            <p:nvPr/>
          </p:nvSpPr>
          <p:spPr>
            <a:xfrm>
              <a:off x="8575039" y="3272242"/>
              <a:ext cx="386499" cy="260990"/>
            </a:xfrm>
            <a:custGeom>
              <a:avLst/>
              <a:gdLst>
                <a:gd name="connsiteX0" fmla="*/ 332927 w 386499"/>
                <a:gd name="connsiteY0" fmla="*/ 260742 h 260990"/>
                <a:gd name="connsiteX1" fmla="*/ 0 w 386499"/>
                <a:gd name="connsiteY1" fmla="*/ 29685 h 260990"/>
                <a:gd name="connsiteX2" fmla="*/ 284702 w 386499"/>
                <a:gd name="connsiteY2" fmla="*/ 47782 h 260990"/>
                <a:gd name="connsiteX3" fmla="*/ 332927 w 386499"/>
                <a:gd name="connsiteY3" fmla="*/ 260742 h 260990"/>
              </a:gdLst>
              <a:ahLst/>
              <a:cxnLst>
                <a:cxn ang="0">
                  <a:pos x="connsiteX0" y="connsiteY0"/>
                </a:cxn>
                <a:cxn ang="0">
                  <a:pos x="connsiteX1" y="connsiteY1"/>
                </a:cxn>
                <a:cxn ang="0">
                  <a:pos x="connsiteX2" y="connsiteY2"/>
                </a:cxn>
                <a:cxn ang="0">
                  <a:pos x="connsiteX3" y="connsiteY3"/>
                </a:cxn>
              </a:cxnLst>
              <a:rect l="l" t="t" r="r" b="b"/>
              <a:pathLst>
                <a:path w="386499" h="260990">
                  <a:moveTo>
                    <a:pt x="332927" y="260742"/>
                  </a:moveTo>
                  <a:cubicBezTo>
                    <a:pt x="332927" y="260742"/>
                    <a:pt x="265852" y="-22474"/>
                    <a:pt x="0" y="29685"/>
                  </a:cubicBezTo>
                  <a:cubicBezTo>
                    <a:pt x="0" y="29685"/>
                    <a:pt x="117272" y="-47896"/>
                    <a:pt x="284702" y="47782"/>
                  </a:cubicBezTo>
                  <a:cubicBezTo>
                    <a:pt x="452142" y="143461"/>
                    <a:pt x="371409" y="267276"/>
                    <a:pt x="332927" y="260742"/>
                  </a:cubicBezTo>
                </a:path>
              </a:pathLst>
            </a:custGeom>
            <a:solidFill>
              <a:srgbClr val="D05501"/>
            </a:solidFill>
            <a:ln w="9525" cap="flat">
              <a:noFill/>
              <a:prstDash val="solid"/>
              <a:miter/>
            </a:ln>
          </p:spPr>
          <p:txBody>
            <a:bodyPr rtlCol="0" anchor="ctr"/>
            <a:lstStyle/>
            <a:p>
              <a:endParaRPr lang="fr-FR"/>
            </a:p>
          </p:txBody>
        </p:sp>
        <p:sp>
          <p:nvSpPr>
            <p:cNvPr id="18" name="Freeform: Shape 17">
              <a:extLst>
                <a:ext uri="{FF2B5EF4-FFF2-40B4-BE49-F238E27FC236}">
                  <a16:creationId xmlns:a16="http://schemas.microsoft.com/office/drawing/2014/main" id="{B00FE7EA-C317-4348-8F93-9326B558C512}"/>
                </a:ext>
              </a:extLst>
            </p:cNvPr>
            <p:cNvSpPr/>
            <p:nvPr/>
          </p:nvSpPr>
          <p:spPr>
            <a:xfrm>
              <a:off x="6631272" y="7708601"/>
              <a:ext cx="1959949" cy="1663457"/>
            </a:xfrm>
            <a:custGeom>
              <a:avLst/>
              <a:gdLst>
                <a:gd name="connsiteX0" fmla="*/ 202378 w 1959949"/>
                <a:gd name="connsiteY0" fmla="*/ 921944 h 1663457"/>
                <a:gd name="connsiteX1" fmla="*/ 11021 w 1959949"/>
                <a:gd name="connsiteY1" fmla="*/ 28937 h 1663457"/>
                <a:gd name="connsiteX2" fmla="*/ 0 w 1959949"/>
                <a:gd name="connsiteY2" fmla="*/ 0 h 1663457"/>
                <a:gd name="connsiteX3" fmla="*/ 106699 w 1959949"/>
                <a:gd name="connsiteY3" fmla="*/ 709327 h 1663457"/>
                <a:gd name="connsiteX4" fmla="*/ 797709 w 1959949"/>
                <a:gd name="connsiteY4" fmla="*/ 1655493 h 1663457"/>
                <a:gd name="connsiteX5" fmla="*/ 1959950 w 1959949"/>
                <a:gd name="connsiteY5" fmla="*/ 1008345 h 1663457"/>
                <a:gd name="connsiteX6" fmla="*/ 202378 w 1959949"/>
                <a:gd name="connsiteY6" fmla="*/ 921944 h 166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49" h="1663457">
                  <a:moveTo>
                    <a:pt x="202378" y="921944"/>
                  </a:moveTo>
                  <a:cubicBezTo>
                    <a:pt x="53550" y="666798"/>
                    <a:pt x="117329" y="326612"/>
                    <a:pt x="11021" y="28937"/>
                  </a:cubicBezTo>
                  <a:cubicBezTo>
                    <a:pt x="7391" y="19326"/>
                    <a:pt x="3677" y="9658"/>
                    <a:pt x="0" y="0"/>
                  </a:cubicBezTo>
                  <a:cubicBezTo>
                    <a:pt x="48854" y="250403"/>
                    <a:pt x="90935" y="500549"/>
                    <a:pt x="106699" y="709327"/>
                  </a:cubicBezTo>
                  <a:cubicBezTo>
                    <a:pt x="149219" y="1272769"/>
                    <a:pt x="361836" y="1729902"/>
                    <a:pt x="797709" y="1655493"/>
                  </a:cubicBezTo>
                  <a:cubicBezTo>
                    <a:pt x="1173356" y="1591342"/>
                    <a:pt x="1667256" y="1250928"/>
                    <a:pt x="1959950" y="1008345"/>
                  </a:cubicBezTo>
                  <a:cubicBezTo>
                    <a:pt x="1365657" y="1117759"/>
                    <a:pt x="604742" y="1663141"/>
                    <a:pt x="202378" y="921944"/>
                  </a:cubicBezTo>
                </a:path>
              </a:pathLst>
            </a:custGeom>
            <a:solidFill>
              <a:schemeClr val="accent1"/>
            </a:solidFill>
            <a:ln w="9525" cap="flat">
              <a:noFill/>
              <a:prstDash val="solid"/>
              <a:miter/>
            </a:ln>
          </p:spPr>
          <p:txBody>
            <a:bodyPr rtlCol="0" anchor="ctr"/>
            <a:lstStyle/>
            <a:p>
              <a:endParaRPr lang="fr-FR"/>
            </a:p>
          </p:txBody>
        </p:sp>
        <p:sp>
          <p:nvSpPr>
            <p:cNvPr id="19" name="Freeform: Shape 18">
              <a:extLst>
                <a:ext uri="{FF2B5EF4-FFF2-40B4-BE49-F238E27FC236}">
                  <a16:creationId xmlns:a16="http://schemas.microsoft.com/office/drawing/2014/main" id="{66872BB2-F426-42CA-B1E6-DDE819A00760}"/>
                </a:ext>
              </a:extLst>
            </p:cNvPr>
            <p:cNvSpPr/>
            <p:nvPr/>
          </p:nvSpPr>
          <p:spPr>
            <a:xfrm>
              <a:off x="6356928" y="4960293"/>
              <a:ext cx="2390893" cy="4052568"/>
            </a:xfrm>
            <a:custGeom>
              <a:avLst/>
              <a:gdLst>
                <a:gd name="connsiteX0" fmla="*/ 2145779 w 2390893"/>
                <a:gd name="connsiteY0" fmla="*/ 2904814 h 4052568"/>
                <a:gd name="connsiteX1" fmla="*/ 1348460 w 2390893"/>
                <a:gd name="connsiteY1" fmla="*/ 3106801 h 4052568"/>
                <a:gd name="connsiteX2" fmla="*/ 1199632 w 2390893"/>
                <a:gd name="connsiteY2" fmla="*/ 619157 h 4052568"/>
                <a:gd name="connsiteX3" fmla="*/ 210956 w 2390893"/>
                <a:gd name="connsiteY3" fmla="*/ 98244 h 4052568"/>
                <a:gd name="connsiteX4" fmla="*/ 62128 w 2390893"/>
                <a:gd name="connsiteY4" fmla="*/ 1671631 h 4052568"/>
                <a:gd name="connsiteX5" fmla="*/ 274364 w 2390893"/>
                <a:gd name="connsiteY5" fmla="*/ 2748309 h 4052568"/>
                <a:gd name="connsiteX6" fmla="*/ 285384 w 2390893"/>
                <a:gd name="connsiteY6" fmla="*/ 2777246 h 4052568"/>
                <a:gd name="connsiteX7" fmla="*/ 476741 w 2390893"/>
                <a:gd name="connsiteY7" fmla="*/ 3670252 h 4052568"/>
                <a:gd name="connsiteX8" fmla="*/ 2234314 w 2390893"/>
                <a:gd name="connsiteY8" fmla="*/ 3756644 h 4052568"/>
                <a:gd name="connsiteX9" fmla="*/ 2358415 w 2390893"/>
                <a:gd name="connsiteY9" fmla="*/ 3648983 h 4052568"/>
                <a:gd name="connsiteX10" fmla="*/ 2145779 w 2390893"/>
                <a:gd name="connsiteY10" fmla="*/ 2904814 h 405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93" h="4052568">
                  <a:moveTo>
                    <a:pt x="2145779" y="2904814"/>
                  </a:moveTo>
                  <a:cubicBezTo>
                    <a:pt x="2050109" y="2989862"/>
                    <a:pt x="1380350" y="3223739"/>
                    <a:pt x="1348460" y="3106801"/>
                  </a:cubicBezTo>
                  <a:cubicBezTo>
                    <a:pt x="1316561" y="2989862"/>
                    <a:pt x="1252791" y="1129449"/>
                    <a:pt x="1199632" y="619157"/>
                  </a:cubicBezTo>
                  <a:cubicBezTo>
                    <a:pt x="1146473" y="108874"/>
                    <a:pt x="572411" y="-156902"/>
                    <a:pt x="210956" y="98244"/>
                  </a:cubicBezTo>
                  <a:cubicBezTo>
                    <a:pt x="-150499" y="353390"/>
                    <a:pt x="62128" y="1671631"/>
                    <a:pt x="62128" y="1671631"/>
                  </a:cubicBezTo>
                  <a:cubicBezTo>
                    <a:pt x="88741" y="1896792"/>
                    <a:pt x="191382" y="2322922"/>
                    <a:pt x="274364" y="2748309"/>
                  </a:cubicBezTo>
                  <a:cubicBezTo>
                    <a:pt x="278040" y="2757967"/>
                    <a:pt x="281746" y="2767635"/>
                    <a:pt x="285384" y="2777246"/>
                  </a:cubicBezTo>
                  <a:cubicBezTo>
                    <a:pt x="391693" y="3074921"/>
                    <a:pt x="327904" y="3415106"/>
                    <a:pt x="476741" y="3670252"/>
                  </a:cubicBezTo>
                  <a:cubicBezTo>
                    <a:pt x="879097" y="4411450"/>
                    <a:pt x="1640020" y="3866077"/>
                    <a:pt x="2234314" y="3756644"/>
                  </a:cubicBezTo>
                  <a:cubicBezTo>
                    <a:pt x="2281244" y="3717753"/>
                    <a:pt x="2323163" y="3681302"/>
                    <a:pt x="2358415" y="3648983"/>
                  </a:cubicBezTo>
                  <a:cubicBezTo>
                    <a:pt x="2422194" y="3436366"/>
                    <a:pt x="2411564" y="3138700"/>
                    <a:pt x="2145779" y="2904814"/>
                  </a:cubicBezTo>
                </a:path>
              </a:pathLst>
            </a:custGeom>
            <a:solidFill>
              <a:schemeClr val="accent1"/>
            </a:solidFill>
            <a:ln w="9525" cap="flat">
              <a:noFill/>
              <a:prstDash val="solid"/>
              <a:miter/>
            </a:ln>
          </p:spPr>
          <p:txBody>
            <a:bodyPr rtlCol="0" anchor="ctr"/>
            <a:lstStyle/>
            <a:p>
              <a:endParaRPr lang="fr-FR"/>
            </a:p>
          </p:txBody>
        </p:sp>
        <p:sp>
          <p:nvSpPr>
            <p:cNvPr id="20" name="Freeform: Shape 19">
              <a:extLst>
                <a:ext uri="{FF2B5EF4-FFF2-40B4-BE49-F238E27FC236}">
                  <a16:creationId xmlns:a16="http://schemas.microsoft.com/office/drawing/2014/main" id="{908D9650-9B51-4987-A28F-0E18E49D0739}"/>
                </a:ext>
              </a:extLst>
            </p:cNvPr>
            <p:cNvSpPr/>
            <p:nvPr/>
          </p:nvSpPr>
          <p:spPr>
            <a:xfrm>
              <a:off x="6636882" y="4960342"/>
              <a:ext cx="2007965" cy="3375275"/>
            </a:xfrm>
            <a:custGeom>
              <a:avLst/>
              <a:gdLst>
                <a:gd name="connsiteX0" fmla="*/ 742493 w 2007965"/>
                <a:gd name="connsiteY0" fmla="*/ 707699 h 3375275"/>
                <a:gd name="connsiteX1" fmla="*/ 813359 w 2007965"/>
                <a:gd name="connsiteY1" fmla="*/ 3351267 h 3375275"/>
                <a:gd name="connsiteX2" fmla="*/ 2007966 w 2007965"/>
                <a:gd name="connsiteY2" fmla="*/ 3069861 h 3375275"/>
                <a:gd name="connsiteX3" fmla="*/ 1865824 w 2007965"/>
                <a:gd name="connsiteY3" fmla="*/ 2904764 h 3375275"/>
                <a:gd name="connsiteX4" fmla="*/ 1068505 w 2007965"/>
                <a:gd name="connsiteY4" fmla="*/ 3106752 h 3375275"/>
                <a:gd name="connsiteX5" fmla="*/ 919677 w 2007965"/>
                <a:gd name="connsiteY5" fmla="*/ 619097 h 3375275"/>
                <a:gd name="connsiteX6" fmla="*/ 0 w 2007965"/>
                <a:gd name="connsiteY6" fmla="*/ 56999 h 3375275"/>
                <a:gd name="connsiteX7" fmla="*/ 742493 w 2007965"/>
                <a:gd name="connsiteY7" fmla="*/ 707699 h 337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7965" h="3375275">
                  <a:moveTo>
                    <a:pt x="742493" y="707699"/>
                  </a:moveTo>
                  <a:cubicBezTo>
                    <a:pt x="795652" y="1217982"/>
                    <a:pt x="781469" y="3234329"/>
                    <a:pt x="813359" y="3351267"/>
                  </a:cubicBezTo>
                  <a:cubicBezTo>
                    <a:pt x="842229" y="3457157"/>
                    <a:pt x="1763164" y="3185304"/>
                    <a:pt x="2007966" y="3069861"/>
                  </a:cubicBezTo>
                  <a:cubicBezTo>
                    <a:pt x="1972008" y="3012739"/>
                    <a:pt x="1925355" y="2957151"/>
                    <a:pt x="1865824" y="2904764"/>
                  </a:cubicBezTo>
                  <a:cubicBezTo>
                    <a:pt x="1770155" y="2989813"/>
                    <a:pt x="1100395" y="3223690"/>
                    <a:pt x="1068505" y="3106752"/>
                  </a:cubicBezTo>
                  <a:cubicBezTo>
                    <a:pt x="1036606" y="2989813"/>
                    <a:pt x="972836" y="1129390"/>
                    <a:pt x="919677" y="619097"/>
                  </a:cubicBezTo>
                  <a:cubicBezTo>
                    <a:pt x="869795" y="140247"/>
                    <a:pt x="361150" y="-123262"/>
                    <a:pt x="0" y="56999"/>
                  </a:cubicBezTo>
                  <a:cubicBezTo>
                    <a:pt x="341329" y="-111384"/>
                    <a:pt x="692706" y="229735"/>
                    <a:pt x="742493" y="707699"/>
                  </a:cubicBezTo>
                </a:path>
              </a:pathLst>
            </a:custGeom>
            <a:solidFill>
              <a:schemeClr val="accent1"/>
            </a:solidFill>
            <a:ln w="9525" cap="flat">
              <a:noFill/>
              <a:prstDash val="solid"/>
              <a:miter/>
            </a:ln>
          </p:spPr>
          <p:txBody>
            <a:bodyPr rtlCol="0" anchor="ctr"/>
            <a:lstStyle/>
            <a:p>
              <a:endParaRPr lang="fr-FR"/>
            </a:p>
          </p:txBody>
        </p:sp>
        <p:sp>
          <p:nvSpPr>
            <p:cNvPr id="21" name="Freeform: Shape 20">
              <a:extLst>
                <a:ext uri="{FF2B5EF4-FFF2-40B4-BE49-F238E27FC236}">
                  <a16:creationId xmlns:a16="http://schemas.microsoft.com/office/drawing/2014/main" id="{C2294225-55A4-4F0B-A165-7A297111D37C}"/>
                </a:ext>
              </a:extLst>
            </p:cNvPr>
            <p:cNvSpPr/>
            <p:nvPr/>
          </p:nvSpPr>
          <p:spPr>
            <a:xfrm>
              <a:off x="5772227" y="1696736"/>
              <a:ext cx="3418498" cy="7072016"/>
            </a:xfrm>
            <a:custGeom>
              <a:avLst/>
              <a:gdLst>
                <a:gd name="connsiteX0" fmla="*/ 312948 w 3418498"/>
                <a:gd name="connsiteY0" fmla="*/ 4148309 h 7072016"/>
                <a:gd name="connsiteX1" fmla="*/ 1018903 w 3418498"/>
                <a:gd name="connsiteY1" fmla="*/ 2943644 h 7072016"/>
                <a:gd name="connsiteX2" fmla="*/ 1962049 w 3418498"/>
                <a:gd name="connsiteY2" fmla="*/ 1815474 h 7072016"/>
                <a:gd name="connsiteX3" fmla="*/ 2514862 w 3418498"/>
                <a:gd name="connsiteY3" fmla="*/ 1528438 h 7072016"/>
                <a:gd name="connsiteX4" fmla="*/ 3418498 w 3418498"/>
                <a:gd name="connsiteY4" fmla="*/ 1230773 h 7072016"/>
                <a:gd name="connsiteX5" fmla="*/ 2422726 w 3418498"/>
                <a:gd name="connsiteY5" fmla="*/ 61369 h 7072016"/>
                <a:gd name="connsiteX6" fmla="*/ 1025990 w 3418498"/>
                <a:gd name="connsiteY6" fmla="*/ 875738 h 7072016"/>
                <a:gd name="connsiteX7" fmla="*/ 548130 w 3418498"/>
                <a:gd name="connsiteY7" fmla="*/ 2240718 h 7072016"/>
                <a:gd name="connsiteX8" fmla="*/ 8967 w 3418498"/>
                <a:gd name="connsiteY8" fmla="*/ 4382386 h 7072016"/>
                <a:gd name="connsiteX9" fmla="*/ 876066 w 3418498"/>
                <a:gd name="connsiteY9" fmla="*/ 7072017 h 7072016"/>
                <a:gd name="connsiteX10" fmla="*/ 312948 w 3418498"/>
                <a:gd name="connsiteY10" fmla="*/ 4148309 h 707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8498" h="7072016">
                  <a:moveTo>
                    <a:pt x="312948" y="4148309"/>
                  </a:moveTo>
                  <a:cubicBezTo>
                    <a:pt x="387357" y="3489188"/>
                    <a:pt x="572409" y="3230680"/>
                    <a:pt x="1018903" y="2943644"/>
                  </a:cubicBezTo>
                  <a:cubicBezTo>
                    <a:pt x="1465406" y="2656608"/>
                    <a:pt x="1962049" y="1815474"/>
                    <a:pt x="1962049" y="1815474"/>
                  </a:cubicBezTo>
                  <a:cubicBezTo>
                    <a:pt x="1962049" y="1815474"/>
                    <a:pt x="2142767" y="1879254"/>
                    <a:pt x="2514862" y="1528438"/>
                  </a:cubicBezTo>
                  <a:cubicBezTo>
                    <a:pt x="3014514" y="1507179"/>
                    <a:pt x="3418498" y="1230773"/>
                    <a:pt x="3418498" y="1230773"/>
                  </a:cubicBezTo>
                  <a:cubicBezTo>
                    <a:pt x="3287367" y="571652"/>
                    <a:pt x="2862124" y="217284"/>
                    <a:pt x="2422726" y="61369"/>
                  </a:cubicBezTo>
                  <a:cubicBezTo>
                    <a:pt x="1983309" y="-94565"/>
                    <a:pt x="1352021" y="2428"/>
                    <a:pt x="1025990" y="875738"/>
                  </a:cubicBezTo>
                  <a:cubicBezTo>
                    <a:pt x="840223" y="1373371"/>
                    <a:pt x="665059" y="1847364"/>
                    <a:pt x="548130" y="2240718"/>
                  </a:cubicBezTo>
                  <a:cubicBezTo>
                    <a:pt x="431191" y="2634062"/>
                    <a:pt x="94016" y="3266122"/>
                    <a:pt x="8967" y="4382386"/>
                  </a:cubicBezTo>
                  <a:cubicBezTo>
                    <a:pt x="-76082" y="5498630"/>
                    <a:pt x="461452" y="6710562"/>
                    <a:pt x="876066" y="7072017"/>
                  </a:cubicBezTo>
                  <a:cubicBezTo>
                    <a:pt x="779378" y="6126127"/>
                    <a:pt x="238529" y="4807429"/>
                    <a:pt x="312948" y="4148309"/>
                  </a:cubicBezTo>
                </a:path>
              </a:pathLst>
            </a:custGeom>
            <a:solidFill>
              <a:srgbClr val="E06414"/>
            </a:solidFill>
            <a:ln w="9525" cap="flat">
              <a:noFill/>
              <a:prstDash val="solid"/>
              <a:miter/>
            </a:ln>
          </p:spPr>
          <p:txBody>
            <a:bodyPr rtlCol="0" anchor="ctr"/>
            <a:lstStyle/>
            <a:p>
              <a:endParaRPr lang="fr-FR"/>
            </a:p>
          </p:txBody>
        </p:sp>
        <p:sp>
          <p:nvSpPr>
            <p:cNvPr id="22" name="Freeform: Shape 21">
              <a:extLst>
                <a:ext uri="{FF2B5EF4-FFF2-40B4-BE49-F238E27FC236}">
                  <a16:creationId xmlns:a16="http://schemas.microsoft.com/office/drawing/2014/main" id="{504A8882-70AA-4C73-BF17-F60B60421E3C}"/>
                </a:ext>
              </a:extLst>
            </p:cNvPr>
            <p:cNvSpPr/>
            <p:nvPr/>
          </p:nvSpPr>
          <p:spPr>
            <a:xfrm>
              <a:off x="8093988" y="2582408"/>
              <a:ext cx="1090888" cy="597792"/>
            </a:xfrm>
            <a:custGeom>
              <a:avLst/>
              <a:gdLst>
                <a:gd name="connsiteX0" fmla="*/ 1090889 w 1090888"/>
                <a:gd name="connsiteY0" fmla="*/ 318021 h 597792"/>
                <a:gd name="connsiteX1" fmla="*/ 991228 w 1090888"/>
                <a:gd name="connsiteY1" fmla="*/ 0 h 597792"/>
                <a:gd name="connsiteX2" fmla="*/ 660902 w 1090888"/>
                <a:gd name="connsiteY2" fmla="*/ 207988 h 597792"/>
                <a:gd name="connsiteX3" fmla="*/ 114500 w 1090888"/>
                <a:gd name="connsiteY3" fmla="*/ 409985 h 597792"/>
                <a:gd name="connsiteX4" fmla="*/ 680380 w 1090888"/>
                <a:gd name="connsiteY4" fmla="*/ 307200 h 597792"/>
                <a:gd name="connsiteX5" fmla="*/ 31889 w 1090888"/>
                <a:gd name="connsiteY5" fmla="*/ 518055 h 597792"/>
                <a:gd name="connsiteX6" fmla="*/ 682171 w 1090888"/>
                <a:gd name="connsiteY6" fmla="*/ 418900 h 597792"/>
                <a:gd name="connsiteX7" fmla="*/ 0 w 1090888"/>
                <a:gd name="connsiteY7" fmla="*/ 597780 h 597792"/>
                <a:gd name="connsiteX8" fmla="*/ 1090889 w 1090888"/>
                <a:gd name="connsiteY8" fmla="*/ 318021 h 597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888" h="597792">
                  <a:moveTo>
                    <a:pt x="1090889" y="318021"/>
                  </a:moveTo>
                  <a:cubicBezTo>
                    <a:pt x="1066219" y="202730"/>
                    <a:pt x="1032557" y="96831"/>
                    <a:pt x="991228" y="0"/>
                  </a:cubicBezTo>
                  <a:cubicBezTo>
                    <a:pt x="911714" y="32442"/>
                    <a:pt x="758876" y="138627"/>
                    <a:pt x="660902" y="207988"/>
                  </a:cubicBezTo>
                  <a:cubicBezTo>
                    <a:pt x="545725" y="289484"/>
                    <a:pt x="432340" y="340881"/>
                    <a:pt x="114500" y="409985"/>
                  </a:cubicBezTo>
                  <a:cubicBezTo>
                    <a:pt x="165182" y="431244"/>
                    <a:pt x="467763" y="367465"/>
                    <a:pt x="680380" y="307200"/>
                  </a:cubicBezTo>
                  <a:cubicBezTo>
                    <a:pt x="659120" y="332003"/>
                    <a:pt x="333108" y="487928"/>
                    <a:pt x="31889" y="518055"/>
                  </a:cubicBezTo>
                  <a:cubicBezTo>
                    <a:pt x="267557" y="544630"/>
                    <a:pt x="682171" y="418900"/>
                    <a:pt x="682171" y="418900"/>
                  </a:cubicBezTo>
                  <a:cubicBezTo>
                    <a:pt x="682171" y="418900"/>
                    <a:pt x="480174" y="537543"/>
                    <a:pt x="0" y="597780"/>
                  </a:cubicBezTo>
                  <a:cubicBezTo>
                    <a:pt x="460886" y="599504"/>
                    <a:pt x="899827" y="433083"/>
                    <a:pt x="1090889" y="318021"/>
                  </a:cubicBezTo>
                </a:path>
              </a:pathLst>
            </a:custGeom>
            <a:solidFill>
              <a:srgbClr val="F97117"/>
            </a:solidFill>
            <a:ln w="9525" cap="flat">
              <a:noFill/>
              <a:prstDash val="solid"/>
              <a:miter/>
            </a:ln>
          </p:spPr>
          <p:txBody>
            <a:bodyPr rtlCol="0" anchor="ctr"/>
            <a:lstStyle/>
            <a:p>
              <a:endParaRPr lang="fr-FR"/>
            </a:p>
          </p:txBody>
        </p:sp>
        <p:sp>
          <p:nvSpPr>
            <p:cNvPr id="23" name="Freeform: Shape 22">
              <a:extLst>
                <a:ext uri="{FF2B5EF4-FFF2-40B4-BE49-F238E27FC236}">
                  <a16:creationId xmlns:a16="http://schemas.microsoft.com/office/drawing/2014/main" id="{5848A9BC-06BE-4B62-B8CE-9851D7812762}"/>
                </a:ext>
              </a:extLst>
            </p:cNvPr>
            <p:cNvSpPr/>
            <p:nvPr/>
          </p:nvSpPr>
          <p:spPr>
            <a:xfrm>
              <a:off x="7257531" y="2066306"/>
              <a:ext cx="1782051" cy="1951081"/>
            </a:xfrm>
            <a:custGeom>
              <a:avLst/>
              <a:gdLst>
                <a:gd name="connsiteX0" fmla="*/ 1782051 w 1782051"/>
                <a:gd name="connsiteY0" fmla="*/ 418528 h 1951081"/>
                <a:gd name="connsiteX1" fmla="*/ 1514475 w 1782051"/>
                <a:gd name="connsiteY1" fmla="*/ 50187 h 1951081"/>
                <a:gd name="connsiteX2" fmla="*/ 1213247 w 1782051"/>
                <a:gd name="connsiteY2" fmla="*/ 5600 h 1951081"/>
                <a:gd name="connsiteX3" fmla="*/ 552803 w 1782051"/>
                <a:gd name="connsiteY3" fmla="*/ 388324 h 1951081"/>
                <a:gd name="connsiteX4" fmla="*/ 1158774 w 1782051"/>
                <a:gd name="connsiteY4" fmla="*/ 133178 h 1951081"/>
                <a:gd name="connsiteX5" fmla="*/ 531543 w 1782051"/>
                <a:gd name="connsiteY5" fmla="*/ 670045 h 1951081"/>
                <a:gd name="connsiteX6" fmla="*/ 1185358 w 1782051"/>
                <a:gd name="connsiteY6" fmla="*/ 253593 h 1951081"/>
                <a:gd name="connsiteX7" fmla="*/ 627231 w 1782051"/>
                <a:gd name="connsiteY7" fmla="*/ 887987 h 1951081"/>
                <a:gd name="connsiteX8" fmla="*/ 1190673 w 1782051"/>
                <a:gd name="connsiteY8" fmla="*/ 333432 h 1951081"/>
                <a:gd name="connsiteX9" fmla="*/ 659121 w 1782051"/>
                <a:gd name="connsiteY9" fmla="*/ 941136 h 1951081"/>
                <a:gd name="connsiteX10" fmla="*/ 0 w 1782051"/>
                <a:gd name="connsiteY10" fmla="*/ 1951081 h 1951081"/>
                <a:gd name="connsiteX11" fmla="*/ 536858 w 1782051"/>
                <a:gd name="connsiteY11" fmla="*/ 1249441 h 1951081"/>
                <a:gd name="connsiteX12" fmla="*/ 1782051 w 1782051"/>
                <a:gd name="connsiteY12" fmla="*/ 418528 h 195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2051" h="1951081">
                  <a:moveTo>
                    <a:pt x="1782051" y="418528"/>
                  </a:moveTo>
                  <a:cubicBezTo>
                    <a:pt x="1708442" y="274567"/>
                    <a:pt x="1617193" y="152590"/>
                    <a:pt x="1514475" y="50187"/>
                  </a:cubicBezTo>
                  <a:cubicBezTo>
                    <a:pt x="1434951" y="10344"/>
                    <a:pt x="1336005" y="-10831"/>
                    <a:pt x="1213247" y="5600"/>
                  </a:cubicBezTo>
                  <a:cubicBezTo>
                    <a:pt x="746389" y="68094"/>
                    <a:pt x="627221" y="239486"/>
                    <a:pt x="552803" y="388324"/>
                  </a:cubicBezTo>
                  <a:cubicBezTo>
                    <a:pt x="632536" y="255431"/>
                    <a:pt x="962101" y="85334"/>
                    <a:pt x="1158774" y="133178"/>
                  </a:cubicBezTo>
                  <a:cubicBezTo>
                    <a:pt x="685695" y="276701"/>
                    <a:pt x="579377" y="521217"/>
                    <a:pt x="531543" y="670045"/>
                  </a:cubicBezTo>
                  <a:cubicBezTo>
                    <a:pt x="648481" y="414899"/>
                    <a:pt x="988676" y="234181"/>
                    <a:pt x="1185358" y="253593"/>
                  </a:cubicBezTo>
                  <a:cubicBezTo>
                    <a:pt x="823903" y="347414"/>
                    <a:pt x="595332" y="776354"/>
                    <a:pt x="627231" y="887987"/>
                  </a:cubicBezTo>
                  <a:cubicBezTo>
                    <a:pt x="803415" y="443169"/>
                    <a:pt x="1190673" y="333432"/>
                    <a:pt x="1190673" y="333432"/>
                  </a:cubicBezTo>
                  <a:cubicBezTo>
                    <a:pt x="1190673" y="333432"/>
                    <a:pt x="887682" y="420223"/>
                    <a:pt x="659121" y="941136"/>
                  </a:cubicBezTo>
                  <a:cubicBezTo>
                    <a:pt x="430559" y="1462049"/>
                    <a:pt x="0" y="1951081"/>
                    <a:pt x="0" y="1951081"/>
                  </a:cubicBezTo>
                  <a:cubicBezTo>
                    <a:pt x="0" y="1951081"/>
                    <a:pt x="220380" y="1754914"/>
                    <a:pt x="536858" y="1249441"/>
                  </a:cubicBezTo>
                  <a:cubicBezTo>
                    <a:pt x="1012060" y="384514"/>
                    <a:pt x="1651788" y="404564"/>
                    <a:pt x="1782051" y="418528"/>
                  </a:cubicBezTo>
                </a:path>
              </a:pathLst>
            </a:custGeom>
            <a:solidFill>
              <a:srgbClr val="F97117"/>
            </a:solidFill>
            <a:ln w="9525" cap="flat">
              <a:noFill/>
              <a:prstDash val="solid"/>
              <a:miter/>
            </a:ln>
          </p:spPr>
          <p:txBody>
            <a:bodyPr rtlCol="0" anchor="ctr"/>
            <a:lstStyle/>
            <a:p>
              <a:endParaRPr lang="fr-FR"/>
            </a:p>
          </p:txBody>
        </p:sp>
        <p:sp>
          <p:nvSpPr>
            <p:cNvPr id="24" name="Freeform: Shape 23">
              <a:extLst>
                <a:ext uri="{FF2B5EF4-FFF2-40B4-BE49-F238E27FC236}">
                  <a16:creationId xmlns:a16="http://schemas.microsoft.com/office/drawing/2014/main" id="{00E2A11B-4190-4420-B974-F6E9B6040E82}"/>
                </a:ext>
              </a:extLst>
            </p:cNvPr>
            <p:cNvSpPr/>
            <p:nvPr/>
          </p:nvSpPr>
          <p:spPr>
            <a:xfrm>
              <a:off x="7250382" y="2119512"/>
              <a:ext cx="14511" cy="22710"/>
            </a:xfrm>
            <a:custGeom>
              <a:avLst/>
              <a:gdLst>
                <a:gd name="connsiteX0" fmla="*/ 14512 w 14511"/>
                <a:gd name="connsiteY0" fmla="*/ 0 h 22710"/>
                <a:gd name="connsiteX1" fmla="*/ 7130 w 14511"/>
                <a:gd name="connsiteY1" fmla="*/ 7315 h 22710"/>
                <a:gd name="connsiteX2" fmla="*/ 14512 w 14511"/>
                <a:gd name="connsiteY2" fmla="*/ 0 h 22710"/>
              </a:gdLst>
              <a:ahLst/>
              <a:cxnLst>
                <a:cxn ang="0">
                  <a:pos x="connsiteX0" y="connsiteY0"/>
                </a:cxn>
                <a:cxn ang="0">
                  <a:pos x="connsiteX1" y="connsiteY1"/>
                </a:cxn>
                <a:cxn ang="0">
                  <a:pos x="connsiteX2" y="connsiteY2"/>
                </a:cxn>
              </a:cxnLst>
              <a:rect l="l" t="t" r="r" b="b"/>
              <a:pathLst>
                <a:path w="14511" h="22710">
                  <a:moveTo>
                    <a:pt x="14512" y="0"/>
                  </a:moveTo>
                  <a:cubicBezTo>
                    <a:pt x="12083" y="2467"/>
                    <a:pt x="9540" y="4829"/>
                    <a:pt x="7130" y="7315"/>
                  </a:cubicBezTo>
                  <a:cubicBezTo>
                    <a:pt x="-4738" y="31947"/>
                    <a:pt x="-1462" y="25194"/>
                    <a:pt x="14512" y="0"/>
                  </a:cubicBezTo>
                </a:path>
              </a:pathLst>
            </a:custGeom>
            <a:solidFill>
              <a:srgbClr val="F97117"/>
            </a:solidFill>
            <a:ln w="9525" cap="flat">
              <a:noFill/>
              <a:prstDash val="solid"/>
              <a:miter/>
            </a:ln>
          </p:spPr>
          <p:txBody>
            <a:bodyPr rtlCol="0" anchor="ctr"/>
            <a:lstStyle/>
            <a:p>
              <a:endParaRPr lang="fr-FR"/>
            </a:p>
          </p:txBody>
        </p:sp>
        <p:sp>
          <p:nvSpPr>
            <p:cNvPr id="25" name="Freeform: Shape 24">
              <a:extLst>
                <a:ext uri="{FF2B5EF4-FFF2-40B4-BE49-F238E27FC236}">
                  <a16:creationId xmlns:a16="http://schemas.microsoft.com/office/drawing/2014/main" id="{43034F79-1AE6-4306-A7E2-876C6DAE09A3}"/>
                </a:ext>
              </a:extLst>
            </p:cNvPr>
            <p:cNvSpPr/>
            <p:nvPr/>
          </p:nvSpPr>
          <p:spPr>
            <a:xfrm>
              <a:off x="7264894" y="1696876"/>
              <a:ext cx="1629746" cy="688631"/>
            </a:xfrm>
            <a:custGeom>
              <a:avLst/>
              <a:gdLst>
                <a:gd name="connsiteX0" fmla="*/ 467468 w 1629746"/>
                <a:gd name="connsiteY0" fmla="*/ 663828 h 688631"/>
                <a:gd name="connsiteX1" fmla="*/ 1131456 w 1629746"/>
                <a:gd name="connsiteY1" fmla="*/ 422865 h 688631"/>
                <a:gd name="connsiteX2" fmla="*/ 1629747 w 1629746"/>
                <a:gd name="connsiteY2" fmla="*/ 559034 h 688631"/>
                <a:gd name="connsiteX3" fmla="*/ 930030 w 1629746"/>
                <a:gd name="connsiteY3" fmla="*/ 61229 h 688631"/>
                <a:gd name="connsiteX4" fmla="*/ 19155 w 1629746"/>
                <a:gd name="connsiteY4" fmla="*/ 181339 h 688631"/>
                <a:gd name="connsiteX5" fmla="*/ 403679 w 1629746"/>
                <a:gd name="connsiteY5" fmla="*/ 43684 h 688631"/>
                <a:gd name="connsiteX6" fmla="*/ 0 w 1629746"/>
                <a:gd name="connsiteY6" fmla="*/ 422646 h 688631"/>
                <a:gd name="connsiteX7" fmla="*/ 587959 w 1629746"/>
                <a:gd name="connsiteY7" fmla="*/ 135829 h 688631"/>
                <a:gd name="connsiteX8" fmla="*/ 244221 w 1629746"/>
                <a:gd name="connsiteY8" fmla="*/ 408682 h 688631"/>
                <a:gd name="connsiteX9" fmla="*/ 750961 w 1629746"/>
                <a:gd name="connsiteY9" fmla="*/ 192512 h 688631"/>
                <a:gd name="connsiteX10" fmla="*/ 208788 w 1629746"/>
                <a:gd name="connsiteY10" fmla="*/ 688631 h 688631"/>
                <a:gd name="connsiteX11" fmla="*/ 999030 w 1629746"/>
                <a:gd name="connsiteY11" fmla="*/ 286000 h 688631"/>
                <a:gd name="connsiteX12" fmla="*/ 467468 w 1629746"/>
                <a:gd name="connsiteY12" fmla="*/ 663828 h 68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9746" h="688631">
                  <a:moveTo>
                    <a:pt x="467468" y="663828"/>
                  </a:moveTo>
                  <a:cubicBezTo>
                    <a:pt x="598589" y="504361"/>
                    <a:pt x="859927" y="380345"/>
                    <a:pt x="1131456" y="422865"/>
                  </a:cubicBezTo>
                  <a:cubicBezTo>
                    <a:pt x="1324366" y="453078"/>
                    <a:pt x="1527943" y="521753"/>
                    <a:pt x="1629747" y="559034"/>
                  </a:cubicBezTo>
                  <a:cubicBezTo>
                    <a:pt x="1438513" y="311279"/>
                    <a:pt x="1186758" y="152307"/>
                    <a:pt x="930030" y="61229"/>
                  </a:cubicBezTo>
                  <a:cubicBezTo>
                    <a:pt x="660359" y="-34469"/>
                    <a:pt x="318459" y="-34516"/>
                    <a:pt x="19155" y="181339"/>
                  </a:cubicBezTo>
                  <a:cubicBezTo>
                    <a:pt x="135712" y="120713"/>
                    <a:pt x="331689" y="49447"/>
                    <a:pt x="403679" y="43684"/>
                  </a:cubicBezTo>
                  <a:cubicBezTo>
                    <a:pt x="198444" y="122627"/>
                    <a:pt x="46063" y="349941"/>
                    <a:pt x="0" y="422646"/>
                  </a:cubicBezTo>
                  <a:cubicBezTo>
                    <a:pt x="183756" y="235422"/>
                    <a:pt x="437559" y="111340"/>
                    <a:pt x="587959" y="135829"/>
                  </a:cubicBezTo>
                  <a:cubicBezTo>
                    <a:pt x="350529" y="220878"/>
                    <a:pt x="244221" y="408682"/>
                    <a:pt x="244221" y="408682"/>
                  </a:cubicBezTo>
                  <a:cubicBezTo>
                    <a:pt x="244221" y="408682"/>
                    <a:pt x="502920" y="174805"/>
                    <a:pt x="750961" y="192512"/>
                  </a:cubicBezTo>
                  <a:cubicBezTo>
                    <a:pt x="432035" y="327186"/>
                    <a:pt x="308010" y="454764"/>
                    <a:pt x="208788" y="688631"/>
                  </a:cubicBezTo>
                  <a:cubicBezTo>
                    <a:pt x="382429" y="497284"/>
                    <a:pt x="658844" y="287333"/>
                    <a:pt x="999030" y="286000"/>
                  </a:cubicBezTo>
                  <a:cubicBezTo>
                    <a:pt x="602123" y="429951"/>
                    <a:pt x="517065" y="539803"/>
                    <a:pt x="467468" y="663828"/>
                  </a:cubicBezTo>
                </a:path>
              </a:pathLst>
            </a:custGeom>
            <a:solidFill>
              <a:srgbClr val="F97117"/>
            </a:solidFill>
            <a:ln w="9525" cap="flat">
              <a:noFill/>
              <a:prstDash val="solid"/>
              <a:miter/>
            </a:ln>
          </p:spPr>
          <p:txBody>
            <a:bodyPr rtlCol="0" anchor="ctr"/>
            <a:lstStyle/>
            <a:p>
              <a:endParaRPr lang="fr-FR"/>
            </a:p>
          </p:txBody>
        </p:sp>
        <p:sp>
          <p:nvSpPr>
            <p:cNvPr id="26" name="Freeform: Shape 25">
              <a:extLst>
                <a:ext uri="{FF2B5EF4-FFF2-40B4-BE49-F238E27FC236}">
                  <a16:creationId xmlns:a16="http://schemas.microsoft.com/office/drawing/2014/main" id="{58E6FE83-09B9-42C4-BB8F-02F7D3CF28F9}"/>
                </a:ext>
              </a:extLst>
            </p:cNvPr>
            <p:cNvSpPr/>
            <p:nvPr/>
          </p:nvSpPr>
          <p:spPr>
            <a:xfrm>
              <a:off x="5772228" y="2125770"/>
              <a:ext cx="1709236" cy="6642991"/>
            </a:xfrm>
            <a:custGeom>
              <a:avLst/>
              <a:gdLst>
                <a:gd name="connsiteX0" fmla="*/ 218041 w 1709236"/>
                <a:gd name="connsiteY0" fmla="*/ 3917909 h 6642991"/>
                <a:gd name="connsiteX1" fmla="*/ 990547 w 1709236"/>
                <a:gd name="connsiteY1" fmla="*/ 2124827 h 6642991"/>
                <a:gd name="connsiteX2" fmla="*/ 1709237 w 1709236"/>
                <a:gd name="connsiteY2" fmla="*/ 1233897 h 6642991"/>
                <a:gd name="connsiteX3" fmla="*/ 1075596 w 1709236"/>
                <a:gd name="connsiteY3" fmla="*/ 1855508 h 6642991"/>
                <a:gd name="connsiteX4" fmla="*/ 1678033 w 1709236"/>
                <a:gd name="connsiteY4" fmla="*/ 934164 h 6642991"/>
                <a:gd name="connsiteX5" fmla="*/ 1004730 w 1709236"/>
                <a:gd name="connsiteY5" fmla="*/ 1664151 h 6642991"/>
                <a:gd name="connsiteX6" fmla="*/ 1415781 w 1709236"/>
                <a:gd name="connsiteY6" fmla="*/ 849116 h 6642991"/>
                <a:gd name="connsiteX7" fmla="*/ 848815 w 1709236"/>
                <a:gd name="connsiteY7" fmla="*/ 1706671 h 6642991"/>
                <a:gd name="connsiteX8" fmla="*/ 1415781 w 1709236"/>
                <a:gd name="connsiteY8" fmla="*/ 360083 h 6642991"/>
                <a:gd name="connsiteX9" fmla="*/ 728323 w 1709236"/>
                <a:gd name="connsiteY9" fmla="*/ 1635147 h 6642991"/>
                <a:gd name="connsiteX10" fmla="*/ 1263419 w 1709236"/>
                <a:gd name="connsiteY10" fmla="*/ 0 h 6642991"/>
                <a:gd name="connsiteX11" fmla="*/ 1025989 w 1709236"/>
                <a:gd name="connsiteY11" fmla="*/ 446713 h 6642991"/>
                <a:gd name="connsiteX12" fmla="*/ 548130 w 1709236"/>
                <a:gd name="connsiteY12" fmla="*/ 1811655 h 6642991"/>
                <a:gd name="connsiteX13" fmla="*/ 8967 w 1709236"/>
                <a:gd name="connsiteY13" fmla="*/ 3953351 h 6642991"/>
                <a:gd name="connsiteX14" fmla="*/ 876085 w 1709236"/>
                <a:gd name="connsiteY14" fmla="*/ 6642992 h 6642991"/>
                <a:gd name="connsiteX15" fmla="*/ 865760 w 1709236"/>
                <a:gd name="connsiteY15" fmla="*/ 6553581 h 6642991"/>
                <a:gd name="connsiteX16" fmla="*/ 218041 w 1709236"/>
                <a:gd name="connsiteY16" fmla="*/ 3917909 h 664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9236" h="6642991">
                  <a:moveTo>
                    <a:pt x="218041" y="3917909"/>
                  </a:moveTo>
                  <a:cubicBezTo>
                    <a:pt x="210963" y="2911526"/>
                    <a:pt x="692881" y="2422493"/>
                    <a:pt x="990547" y="2124827"/>
                  </a:cubicBezTo>
                  <a:cubicBezTo>
                    <a:pt x="1288213" y="1827162"/>
                    <a:pt x="1323655" y="1664151"/>
                    <a:pt x="1709237" y="1233897"/>
                  </a:cubicBezTo>
                  <a:cubicBezTo>
                    <a:pt x="1709237" y="1233897"/>
                    <a:pt x="1288213" y="1600362"/>
                    <a:pt x="1075596" y="1855508"/>
                  </a:cubicBezTo>
                  <a:cubicBezTo>
                    <a:pt x="1132307" y="1671238"/>
                    <a:pt x="1302405" y="1416091"/>
                    <a:pt x="1678033" y="934164"/>
                  </a:cubicBezTo>
                  <a:cubicBezTo>
                    <a:pt x="1670937" y="912905"/>
                    <a:pt x="1366184" y="1217647"/>
                    <a:pt x="1004730" y="1664151"/>
                  </a:cubicBezTo>
                  <a:cubicBezTo>
                    <a:pt x="1018903" y="1550765"/>
                    <a:pt x="1415781" y="849116"/>
                    <a:pt x="1415781" y="849116"/>
                  </a:cubicBezTo>
                  <a:cubicBezTo>
                    <a:pt x="1415781" y="849116"/>
                    <a:pt x="1231529" y="1026290"/>
                    <a:pt x="848815" y="1706671"/>
                  </a:cubicBezTo>
                  <a:cubicBezTo>
                    <a:pt x="827555" y="1685411"/>
                    <a:pt x="1111038" y="927059"/>
                    <a:pt x="1415781" y="360083"/>
                  </a:cubicBezTo>
                  <a:cubicBezTo>
                    <a:pt x="1380357" y="374247"/>
                    <a:pt x="940940" y="1061723"/>
                    <a:pt x="728323" y="1635147"/>
                  </a:cubicBezTo>
                  <a:cubicBezTo>
                    <a:pt x="809496" y="1071534"/>
                    <a:pt x="1103085" y="359312"/>
                    <a:pt x="1263419" y="0"/>
                  </a:cubicBezTo>
                  <a:cubicBezTo>
                    <a:pt x="1174189" y="118882"/>
                    <a:pt x="1093474" y="265938"/>
                    <a:pt x="1025989" y="446713"/>
                  </a:cubicBezTo>
                  <a:cubicBezTo>
                    <a:pt x="840233" y="944347"/>
                    <a:pt x="665058" y="1418311"/>
                    <a:pt x="548130" y="1811655"/>
                  </a:cubicBezTo>
                  <a:cubicBezTo>
                    <a:pt x="431191" y="2205000"/>
                    <a:pt x="94016" y="2837098"/>
                    <a:pt x="8967" y="3953351"/>
                  </a:cubicBezTo>
                  <a:cubicBezTo>
                    <a:pt x="-76082" y="5069615"/>
                    <a:pt x="461471" y="6281538"/>
                    <a:pt x="876085" y="6642992"/>
                  </a:cubicBezTo>
                  <a:cubicBezTo>
                    <a:pt x="873056" y="6613532"/>
                    <a:pt x="869608" y="6583699"/>
                    <a:pt x="865760" y="6553581"/>
                  </a:cubicBezTo>
                  <a:cubicBezTo>
                    <a:pt x="489703" y="5974338"/>
                    <a:pt x="224565" y="4845654"/>
                    <a:pt x="218041" y="3917909"/>
                  </a:cubicBezTo>
                </a:path>
              </a:pathLst>
            </a:custGeom>
            <a:solidFill>
              <a:srgbClr val="D05501"/>
            </a:solidFill>
            <a:ln w="9525" cap="flat">
              <a:noFill/>
              <a:prstDash val="solid"/>
              <a:miter/>
            </a:ln>
          </p:spPr>
          <p:txBody>
            <a:bodyPr rtlCol="0" anchor="ctr"/>
            <a:lstStyle/>
            <a:p>
              <a:endParaRPr lang="fr-FR"/>
            </a:p>
          </p:txBody>
        </p:sp>
        <p:sp>
          <p:nvSpPr>
            <p:cNvPr id="27" name="Freeform: Shape 26">
              <a:extLst>
                <a:ext uri="{FF2B5EF4-FFF2-40B4-BE49-F238E27FC236}">
                  <a16:creationId xmlns:a16="http://schemas.microsoft.com/office/drawing/2014/main" id="{F2F628D8-CA1F-47A0-BB7F-1BC68521B9BA}"/>
                </a:ext>
              </a:extLst>
            </p:cNvPr>
            <p:cNvSpPr/>
            <p:nvPr/>
          </p:nvSpPr>
          <p:spPr>
            <a:xfrm>
              <a:off x="8300729" y="4148261"/>
              <a:ext cx="293893" cy="281187"/>
            </a:xfrm>
            <a:custGeom>
              <a:avLst/>
              <a:gdLst>
                <a:gd name="connsiteX0" fmla="*/ 0 w 293893"/>
                <a:gd name="connsiteY0" fmla="*/ 0 h 281187"/>
                <a:gd name="connsiteX1" fmla="*/ 116938 w 293893"/>
                <a:gd name="connsiteY1" fmla="*/ 281188 h 281187"/>
                <a:gd name="connsiteX2" fmla="*/ 154762 w 293893"/>
                <a:gd name="connsiteY2" fmla="*/ 271777 h 281187"/>
                <a:gd name="connsiteX3" fmla="*/ 154762 w 293893"/>
                <a:gd name="connsiteY3" fmla="*/ 159953 h 281187"/>
                <a:gd name="connsiteX4" fmla="*/ 293894 w 293893"/>
                <a:gd name="connsiteY4" fmla="*/ 140094 h 281187"/>
                <a:gd name="connsiteX5" fmla="*/ 269767 w 293893"/>
                <a:gd name="connsiteY5" fmla="*/ 79734 h 281187"/>
                <a:gd name="connsiteX6" fmla="*/ 0 w 293893"/>
                <a:gd name="connsiteY6" fmla="*/ 0 h 2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893" h="281187">
                  <a:moveTo>
                    <a:pt x="0" y="0"/>
                  </a:moveTo>
                  <a:cubicBezTo>
                    <a:pt x="16011" y="133845"/>
                    <a:pt x="46663" y="226457"/>
                    <a:pt x="116938" y="281188"/>
                  </a:cubicBezTo>
                  <a:cubicBezTo>
                    <a:pt x="132788" y="277721"/>
                    <a:pt x="146685" y="275006"/>
                    <a:pt x="154762" y="271777"/>
                  </a:cubicBezTo>
                  <a:cubicBezTo>
                    <a:pt x="179622" y="261823"/>
                    <a:pt x="162230" y="224561"/>
                    <a:pt x="154762" y="159953"/>
                  </a:cubicBezTo>
                  <a:cubicBezTo>
                    <a:pt x="194529" y="159953"/>
                    <a:pt x="281492" y="147533"/>
                    <a:pt x="293894" y="140094"/>
                  </a:cubicBezTo>
                  <a:cubicBezTo>
                    <a:pt x="293894" y="140094"/>
                    <a:pt x="267109" y="107632"/>
                    <a:pt x="269767" y="79734"/>
                  </a:cubicBezTo>
                  <a:cubicBezTo>
                    <a:pt x="190033" y="69104"/>
                    <a:pt x="50502" y="81077"/>
                    <a:pt x="0" y="0"/>
                  </a:cubicBezTo>
                </a:path>
              </a:pathLst>
            </a:custGeom>
            <a:solidFill>
              <a:srgbClr val="FF4F91"/>
            </a:solidFill>
            <a:ln w="9525" cap="flat">
              <a:noFill/>
              <a:prstDash val="solid"/>
              <a:miter/>
            </a:ln>
          </p:spPr>
          <p:txBody>
            <a:bodyPr rtlCol="0" anchor="ctr"/>
            <a:lstStyle/>
            <a:p>
              <a:endParaRPr lang="fr-FR"/>
            </a:p>
          </p:txBody>
        </p:sp>
      </p:grpSp>
      <p:sp>
        <p:nvSpPr>
          <p:cNvPr id="30" name="Rectangle 29">
            <a:extLst>
              <a:ext uri="{FF2B5EF4-FFF2-40B4-BE49-F238E27FC236}">
                <a16:creationId xmlns:a16="http://schemas.microsoft.com/office/drawing/2014/main" id="{7CB18937-39F2-446B-A87D-2526E18FB371}"/>
              </a:ext>
            </a:extLst>
          </p:cNvPr>
          <p:cNvSpPr/>
          <p:nvPr/>
        </p:nvSpPr>
        <p:spPr>
          <a:xfrm>
            <a:off x="3945717" y="5749093"/>
            <a:ext cx="20743069" cy="1685077"/>
          </a:xfrm>
          <a:prstGeom prst="rect">
            <a:avLst/>
          </a:prstGeom>
        </p:spPr>
        <p:txBody>
          <a:bodyPr wrap="square">
            <a:spAutoFit/>
          </a:bodyPr>
          <a:lstStyle/>
          <a:p>
            <a:pPr lvl="0" algn="ctr" defTabSz="1828800">
              <a:lnSpc>
                <a:spcPct val="90000"/>
              </a:lnSpc>
              <a:spcBef>
                <a:spcPts val="2000"/>
              </a:spcBef>
            </a:pPr>
            <a:r>
              <a:rPr lang="en-US" sz="11500" b="1" dirty="0"/>
              <a:t>FOLIC ACID</a:t>
            </a:r>
          </a:p>
        </p:txBody>
      </p:sp>
    </p:spTree>
    <p:custDataLst>
      <p:tags r:id="rId1"/>
    </p:custDataLst>
    <p:extLst>
      <p:ext uri="{BB962C8B-B14F-4D97-AF65-F5344CB8AC3E}">
        <p14:creationId xmlns:p14="http://schemas.microsoft.com/office/powerpoint/2010/main" val="112356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CB18937-39F2-446B-A87D-2526E18FB371}"/>
              </a:ext>
            </a:extLst>
          </p:cNvPr>
          <p:cNvSpPr/>
          <p:nvPr/>
        </p:nvSpPr>
        <p:spPr>
          <a:xfrm>
            <a:off x="6782990" y="1241626"/>
            <a:ext cx="20743069" cy="1685077"/>
          </a:xfrm>
          <a:prstGeom prst="rect">
            <a:avLst/>
          </a:prstGeom>
        </p:spPr>
        <p:txBody>
          <a:bodyPr wrap="square">
            <a:spAutoFit/>
          </a:bodyPr>
          <a:lstStyle/>
          <a:p>
            <a:pPr lvl="0" algn="ctr" defTabSz="1828800">
              <a:lnSpc>
                <a:spcPct val="90000"/>
              </a:lnSpc>
              <a:spcBef>
                <a:spcPts val="2000"/>
              </a:spcBef>
            </a:pPr>
            <a:r>
              <a:rPr lang="en-US" sz="11500" b="1" dirty="0"/>
              <a:t>FOLIC ACID</a:t>
            </a:r>
          </a:p>
        </p:txBody>
      </p:sp>
      <p:grpSp>
        <p:nvGrpSpPr>
          <p:cNvPr id="58" name="Group 57">
            <a:extLst>
              <a:ext uri="{FF2B5EF4-FFF2-40B4-BE49-F238E27FC236}">
                <a16:creationId xmlns:a16="http://schemas.microsoft.com/office/drawing/2014/main" id="{54BAD778-B3E1-40EB-A01E-53F88F5F02A7}"/>
              </a:ext>
            </a:extLst>
          </p:cNvPr>
          <p:cNvGrpSpPr/>
          <p:nvPr/>
        </p:nvGrpSpPr>
        <p:grpSpPr>
          <a:xfrm>
            <a:off x="12350702" y="2736851"/>
            <a:ext cx="9271048" cy="9264650"/>
            <a:chOff x="12541202" y="3346451"/>
            <a:chExt cx="9271048" cy="9264650"/>
          </a:xfrm>
        </p:grpSpPr>
        <p:pic>
          <p:nvPicPr>
            <p:cNvPr id="57" name="Picture 56">
              <a:extLst>
                <a:ext uri="{FF2B5EF4-FFF2-40B4-BE49-F238E27FC236}">
                  <a16:creationId xmlns:a16="http://schemas.microsoft.com/office/drawing/2014/main" id="{C1FE60F9-1423-4AD8-BFF5-1F7A2AD63961}"/>
                </a:ext>
              </a:extLst>
            </p:cNvPr>
            <p:cNvPicPr>
              <a:picLocks noChangeAspect="1"/>
            </p:cNvPicPr>
            <p:nvPr/>
          </p:nvPicPr>
          <p:blipFill rotWithShape="1">
            <a:blip r:embed="rId4"/>
            <a:srcRect t="17128" b="16761"/>
            <a:stretch/>
          </p:blipFill>
          <p:spPr>
            <a:xfrm>
              <a:off x="12877800" y="3346451"/>
              <a:ext cx="8934450" cy="9264650"/>
            </a:xfrm>
            <a:prstGeom prst="rect">
              <a:avLst/>
            </a:prstGeom>
          </p:spPr>
        </p:pic>
        <p:grpSp>
          <p:nvGrpSpPr>
            <p:cNvPr id="53" name="Group 52">
              <a:extLst>
                <a:ext uri="{FF2B5EF4-FFF2-40B4-BE49-F238E27FC236}">
                  <a16:creationId xmlns:a16="http://schemas.microsoft.com/office/drawing/2014/main" id="{67C9B4BA-0CD9-4783-AE19-126791B3EA09}"/>
                </a:ext>
              </a:extLst>
            </p:cNvPr>
            <p:cNvGrpSpPr/>
            <p:nvPr/>
          </p:nvGrpSpPr>
          <p:grpSpPr>
            <a:xfrm>
              <a:off x="12541202" y="4587875"/>
              <a:ext cx="7899390" cy="6520310"/>
              <a:chOff x="12642802" y="5019675"/>
              <a:chExt cx="7899390" cy="6520310"/>
            </a:xfrm>
          </p:grpSpPr>
          <p:grpSp>
            <p:nvGrpSpPr>
              <p:cNvPr id="28" name="Group 3">
                <a:extLst>
                  <a:ext uri="{FF2B5EF4-FFF2-40B4-BE49-F238E27FC236}">
                    <a16:creationId xmlns:a16="http://schemas.microsoft.com/office/drawing/2014/main" id="{FA41F190-AAD8-405C-AC24-CBC2C147D4CF}"/>
                  </a:ext>
                </a:extLst>
              </p:cNvPr>
              <p:cNvGrpSpPr>
                <a:grpSpLocks/>
              </p:cNvGrpSpPr>
              <p:nvPr/>
            </p:nvGrpSpPr>
            <p:grpSpPr bwMode="auto">
              <a:xfrm>
                <a:off x="14084249" y="5019675"/>
                <a:ext cx="6457943" cy="1838325"/>
                <a:chOff x="1536" y="1417"/>
                <a:chExt cx="2660" cy="579"/>
              </a:xfrm>
            </p:grpSpPr>
            <p:sp>
              <p:nvSpPr>
                <p:cNvPr id="29" name="Rectangle 4">
                  <a:extLst>
                    <a:ext uri="{FF2B5EF4-FFF2-40B4-BE49-F238E27FC236}">
                      <a16:creationId xmlns:a16="http://schemas.microsoft.com/office/drawing/2014/main" id="{88EA557D-7E45-4F25-8D3F-0B5354F7C90E}"/>
                    </a:ext>
                  </a:extLst>
                </p:cNvPr>
                <p:cNvSpPr>
                  <a:spLocks noChangeArrowheads="1"/>
                </p:cNvSpPr>
                <p:nvPr/>
              </p:nvSpPr>
              <p:spPr bwMode="auto">
                <a:xfrm>
                  <a:off x="2560" y="1708"/>
                  <a:ext cx="1520" cy="288"/>
                </a:xfrm>
                <a:prstGeom prst="rect">
                  <a:avLst/>
                </a:prstGeom>
                <a:solidFill>
                  <a:schemeClr val="bg1">
                    <a:lumMod val="9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GB" sz="2000" b="1" kern="0" dirty="0">
                      <a:latin typeface="DIN Pro Cond Medium" panose="020B0606020201010104" pitchFamily="34" charset="0"/>
                    </a:rPr>
                    <a:t>         GESTATION</a:t>
                  </a:r>
                </a:p>
              </p:txBody>
            </p:sp>
            <p:sp>
              <p:nvSpPr>
                <p:cNvPr id="31" name="Rectangle 5">
                  <a:extLst>
                    <a:ext uri="{FF2B5EF4-FFF2-40B4-BE49-F238E27FC236}">
                      <a16:creationId xmlns:a16="http://schemas.microsoft.com/office/drawing/2014/main" id="{50A7BEFD-0595-4FC4-B9AA-236F54246FF8}"/>
                    </a:ext>
                  </a:extLst>
                </p:cNvPr>
                <p:cNvSpPr>
                  <a:spLocks noChangeArrowheads="1"/>
                </p:cNvSpPr>
                <p:nvPr/>
              </p:nvSpPr>
              <p:spPr bwMode="auto">
                <a:xfrm>
                  <a:off x="1968" y="1417"/>
                  <a:ext cx="2228" cy="17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sz="4000" b="1" kern="0">
                    <a:solidFill>
                      <a:srgbClr val="009999"/>
                    </a:solidFill>
                    <a:latin typeface="Tahoma" pitchFamily="34" charset="0"/>
                  </a:endParaRPr>
                </a:p>
              </p:txBody>
            </p:sp>
            <p:sp>
              <p:nvSpPr>
                <p:cNvPr id="32" name="Rectangle 6">
                  <a:extLst>
                    <a:ext uri="{FF2B5EF4-FFF2-40B4-BE49-F238E27FC236}">
                      <a16:creationId xmlns:a16="http://schemas.microsoft.com/office/drawing/2014/main" id="{A2CB3020-EA3F-46E7-BC81-73F026C32446}"/>
                    </a:ext>
                  </a:extLst>
                </p:cNvPr>
                <p:cNvSpPr>
                  <a:spLocks noChangeArrowheads="1"/>
                </p:cNvSpPr>
                <p:nvPr/>
              </p:nvSpPr>
              <p:spPr bwMode="auto">
                <a:xfrm>
                  <a:off x="2002" y="1419"/>
                  <a:ext cx="2160"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GB" sz="2800" b="1" kern="0" dirty="0">
                      <a:solidFill>
                        <a:schemeClr val="bg1"/>
                      </a:solidFill>
                      <a:latin typeface="DIN Pro Cond Medium" panose="020B0606020201010104" pitchFamily="34" charset="0"/>
                    </a:rPr>
                    <a:t>FOLIC ACID SUPPLEMENTATION</a:t>
                  </a:r>
                  <a:endParaRPr lang="fr-FR" sz="2400" b="1" kern="0" dirty="0">
                    <a:solidFill>
                      <a:schemeClr val="bg1"/>
                    </a:solidFill>
                    <a:latin typeface="DIN Pro Cond Medium" panose="020B0606020201010104" pitchFamily="34" charset="0"/>
                  </a:endParaRPr>
                </a:p>
              </p:txBody>
            </p:sp>
            <p:sp>
              <p:nvSpPr>
                <p:cNvPr id="33" name="Rectangle 7">
                  <a:extLst>
                    <a:ext uri="{FF2B5EF4-FFF2-40B4-BE49-F238E27FC236}">
                      <a16:creationId xmlns:a16="http://schemas.microsoft.com/office/drawing/2014/main" id="{43444C1D-C804-484F-B8E6-857A75695192}"/>
                    </a:ext>
                  </a:extLst>
                </p:cNvPr>
                <p:cNvSpPr>
                  <a:spLocks noChangeArrowheads="1"/>
                </p:cNvSpPr>
                <p:nvPr/>
              </p:nvSpPr>
              <p:spPr bwMode="auto">
                <a:xfrm>
                  <a:off x="1536" y="1708"/>
                  <a:ext cx="480" cy="288"/>
                </a:xfrm>
                <a:prstGeom prst="rect">
                  <a:avLst/>
                </a:prstGeom>
                <a:solidFill>
                  <a:schemeClr val="bg1">
                    <a:lumMod val="9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GB" sz="2000" b="1" kern="0" dirty="0">
                      <a:latin typeface="DIN Pro Cond Medium" panose="020B0606020201010104" pitchFamily="34" charset="0"/>
                    </a:rPr>
                    <a:t>PRO-</a:t>
                  </a:r>
                  <a:r>
                    <a:rPr lang="fr-FR" sz="2000" b="1" kern="0" dirty="0">
                      <a:latin typeface="DIN Pro Cond Medium" panose="020B0606020201010104" pitchFamily="34" charset="0"/>
                    </a:rPr>
                    <a:t>Œ</a:t>
                  </a:r>
                  <a:r>
                    <a:rPr lang="en-GB" sz="2000" b="1" kern="0" dirty="0">
                      <a:latin typeface="DIN Pro Cond Medium" panose="020B0606020201010104" pitchFamily="34" charset="0"/>
                    </a:rPr>
                    <a:t>STRUS</a:t>
                  </a:r>
                </a:p>
              </p:txBody>
            </p:sp>
            <p:sp>
              <p:nvSpPr>
                <p:cNvPr id="34" name="Rectangle 8">
                  <a:extLst>
                    <a:ext uri="{FF2B5EF4-FFF2-40B4-BE49-F238E27FC236}">
                      <a16:creationId xmlns:a16="http://schemas.microsoft.com/office/drawing/2014/main" id="{D103EE52-29B0-46BA-9A40-C61BACA7A424}"/>
                    </a:ext>
                  </a:extLst>
                </p:cNvPr>
                <p:cNvSpPr>
                  <a:spLocks noChangeArrowheads="1"/>
                </p:cNvSpPr>
                <p:nvPr/>
              </p:nvSpPr>
              <p:spPr bwMode="auto">
                <a:xfrm>
                  <a:off x="2083" y="1708"/>
                  <a:ext cx="410" cy="288"/>
                </a:xfrm>
                <a:prstGeom prst="rect">
                  <a:avLst/>
                </a:prstGeom>
                <a:solidFill>
                  <a:schemeClr val="bg1">
                    <a:lumMod val="9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fr-FR" sz="2000" b="1" kern="0" dirty="0">
                      <a:latin typeface="DIN Pro Cond Medium" panose="020B0606020201010104" pitchFamily="34" charset="0"/>
                    </a:rPr>
                    <a:t>Œ</a:t>
                  </a:r>
                  <a:r>
                    <a:rPr lang="en-GB" sz="2000" b="1" kern="0" dirty="0">
                      <a:latin typeface="DIN Pro Cond Medium" panose="020B0606020201010104" pitchFamily="34" charset="0"/>
                    </a:rPr>
                    <a:t>STRUS</a:t>
                  </a:r>
                </a:p>
              </p:txBody>
            </p:sp>
            <p:sp>
              <p:nvSpPr>
                <p:cNvPr id="35" name="Freeform 9">
                  <a:extLst>
                    <a:ext uri="{FF2B5EF4-FFF2-40B4-BE49-F238E27FC236}">
                      <a16:creationId xmlns:a16="http://schemas.microsoft.com/office/drawing/2014/main" id="{3748207A-A528-4598-AE9A-1A1D2E1F87DD}"/>
                    </a:ext>
                  </a:extLst>
                </p:cNvPr>
                <p:cNvSpPr>
                  <a:spLocks/>
                </p:cNvSpPr>
                <p:nvPr/>
              </p:nvSpPr>
              <p:spPr bwMode="auto">
                <a:xfrm>
                  <a:off x="1958" y="1607"/>
                  <a:ext cx="174" cy="113"/>
                </a:xfrm>
                <a:custGeom>
                  <a:avLst/>
                  <a:gdLst>
                    <a:gd name="T0" fmla="*/ 7 w 328"/>
                    <a:gd name="T1" fmla="*/ 13 h 327"/>
                    <a:gd name="T2" fmla="*/ 0 w 328"/>
                    <a:gd name="T3" fmla="*/ 0 h 327"/>
                    <a:gd name="T4" fmla="*/ 13 w 328"/>
                    <a:gd name="T5" fmla="*/ 0 h 327"/>
                    <a:gd name="T6" fmla="*/ 7 w 328"/>
                    <a:gd name="T7" fmla="*/ 13 h 3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8" h="327">
                      <a:moveTo>
                        <a:pt x="164" y="327"/>
                      </a:moveTo>
                      <a:lnTo>
                        <a:pt x="0" y="0"/>
                      </a:lnTo>
                      <a:lnTo>
                        <a:pt x="328" y="0"/>
                      </a:lnTo>
                      <a:lnTo>
                        <a:pt x="164" y="327"/>
                      </a:lnTo>
                      <a:close/>
                    </a:path>
                  </a:pathLst>
                </a:custGeom>
                <a:solidFill>
                  <a:schemeClr val="tx1"/>
                </a:solidFill>
                <a:ln w="8001">
                  <a:solidFill>
                    <a:srgbClr val="000000"/>
                  </a:solidFill>
                  <a:prstDash val="solid"/>
                  <a:round/>
                  <a:headEnd/>
                  <a:tailEnd/>
                </a:ln>
              </p:spPr>
              <p:txBody>
                <a:bodyPr/>
                <a:lstStyle/>
                <a:p>
                  <a:pPr>
                    <a:defRPr/>
                  </a:pPr>
                  <a:endParaRPr lang="fr-FR" sz="3600" kern="0">
                    <a:solidFill>
                      <a:srgbClr val="000000"/>
                    </a:solidFill>
                  </a:endParaRPr>
                </a:p>
              </p:txBody>
            </p:sp>
            <p:sp>
              <p:nvSpPr>
                <p:cNvPr id="36" name="Freeform 10">
                  <a:extLst>
                    <a:ext uri="{FF2B5EF4-FFF2-40B4-BE49-F238E27FC236}">
                      <a16:creationId xmlns:a16="http://schemas.microsoft.com/office/drawing/2014/main" id="{B5BD7B19-005C-4898-BF17-A9CF245B415C}"/>
                    </a:ext>
                  </a:extLst>
                </p:cNvPr>
                <p:cNvSpPr>
                  <a:spLocks/>
                </p:cNvSpPr>
                <p:nvPr/>
              </p:nvSpPr>
              <p:spPr bwMode="auto">
                <a:xfrm>
                  <a:off x="4022" y="1611"/>
                  <a:ext cx="174" cy="113"/>
                </a:xfrm>
                <a:custGeom>
                  <a:avLst/>
                  <a:gdLst>
                    <a:gd name="T0" fmla="*/ 7 w 328"/>
                    <a:gd name="T1" fmla="*/ 13 h 327"/>
                    <a:gd name="T2" fmla="*/ 0 w 328"/>
                    <a:gd name="T3" fmla="*/ 0 h 327"/>
                    <a:gd name="T4" fmla="*/ 13 w 328"/>
                    <a:gd name="T5" fmla="*/ 0 h 327"/>
                    <a:gd name="T6" fmla="*/ 7 w 328"/>
                    <a:gd name="T7" fmla="*/ 13 h 3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8" h="327">
                      <a:moveTo>
                        <a:pt x="164" y="327"/>
                      </a:moveTo>
                      <a:lnTo>
                        <a:pt x="0" y="0"/>
                      </a:lnTo>
                      <a:lnTo>
                        <a:pt x="328" y="0"/>
                      </a:lnTo>
                      <a:lnTo>
                        <a:pt x="164" y="327"/>
                      </a:lnTo>
                      <a:close/>
                    </a:path>
                  </a:pathLst>
                </a:custGeom>
                <a:solidFill>
                  <a:schemeClr val="tx1"/>
                </a:solidFill>
                <a:ln w="8001">
                  <a:solidFill>
                    <a:srgbClr val="000000"/>
                  </a:solidFill>
                  <a:prstDash val="solid"/>
                  <a:round/>
                  <a:headEnd/>
                  <a:tailEnd/>
                </a:ln>
              </p:spPr>
              <p:txBody>
                <a:bodyPr/>
                <a:lstStyle/>
                <a:p>
                  <a:pPr>
                    <a:defRPr/>
                  </a:pPr>
                  <a:endParaRPr lang="fr-FR" sz="3600" kern="0">
                    <a:solidFill>
                      <a:srgbClr val="000000"/>
                    </a:solidFill>
                  </a:endParaRPr>
                </a:p>
              </p:txBody>
            </p:sp>
          </p:grpSp>
          <p:grpSp>
            <p:nvGrpSpPr>
              <p:cNvPr id="52" name="Group 51">
                <a:extLst>
                  <a:ext uri="{FF2B5EF4-FFF2-40B4-BE49-F238E27FC236}">
                    <a16:creationId xmlns:a16="http://schemas.microsoft.com/office/drawing/2014/main" id="{C779426A-3A3C-4B9B-A984-D7A9C6DB0F18}"/>
                  </a:ext>
                </a:extLst>
              </p:cNvPr>
              <p:cNvGrpSpPr/>
              <p:nvPr/>
            </p:nvGrpSpPr>
            <p:grpSpPr>
              <a:xfrm>
                <a:off x="12642802" y="6858000"/>
                <a:ext cx="7734300" cy="4681985"/>
                <a:chOff x="12642802" y="7877177"/>
                <a:chExt cx="7734300" cy="4681985"/>
              </a:xfrm>
            </p:grpSpPr>
            <p:graphicFrame>
              <p:nvGraphicFramePr>
                <p:cNvPr id="5" name="Object 13">
                  <a:extLst>
                    <a:ext uri="{FF2B5EF4-FFF2-40B4-BE49-F238E27FC236}">
                      <a16:creationId xmlns:a16="http://schemas.microsoft.com/office/drawing/2014/main" id="{91FE1AF1-939F-4FF3-89AC-4BCBF6E340DF}"/>
                    </a:ext>
                  </a:extLst>
                </p:cNvPr>
                <p:cNvGraphicFramePr>
                  <a:graphicFrameLocks noChangeAspect="1"/>
                </p:cNvGraphicFramePr>
                <p:nvPr>
                  <p:extLst>
                    <p:ext uri="{D42A27DB-BD31-4B8C-83A1-F6EECF244321}">
                      <p14:modId xmlns:p14="http://schemas.microsoft.com/office/powerpoint/2010/main" val="1905845604"/>
                    </p:ext>
                  </p:extLst>
                </p:nvPr>
              </p:nvGraphicFramePr>
              <p:xfrm>
                <a:off x="12642802" y="7877177"/>
                <a:ext cx="7734300" cy="4064000"/>
              </p:xfrm>
              <a:graphic>
                <a:graphicData uri="http://schemas.openxmlformats.org/drawingml/2006/chart">
                  <c:chart xmlns:c="http://schemas.openxmlformats.org/drawingml/2006/chart" xmlns:r="http://schemas.openxmlformats.org/officeDocument/2006/relationships" r:id="rId5"/>
                </a:graphicData>
              </a:graphic>
            </p:graphicFrame>
            <p:sp>
              <p:nvSpPr>
                <p:cNvPr id="39" name="Rectangle 14">
                  <a:extLst>
                    <a:ext uri="{FF2B5EF4-FFF2-40B4-BE49-F238E27FC236}">
                      <a16:creationId xmlns:a16="http://schemas.microsoft.com/office/drawing/2014/main" id="{C7115FAD-A5BD-4DCF-8971-A0FDB6DDD130}"/>
                    </a:ext>
                  </a:extLst>
                </p:cNvPr>
                <p:cNvSpPr>
                  <a:spLocks noChangeArrowheads="1"/>
                </p:cNvSpPr>
                <p:nvPr/>
              </p:nvSpPr>
              <p:spPr bwMode="auto">
                <a:xfrm>
                  <a:off x="14022184" y="11671740"/>
                  <a:ext cx="2365375" cy="489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ts val="3100"/>
                    </a:lnSpc>
                    <a:defRPr/>
                  </a:pPr>
                  <a:r>
                    <a:rPr lang="fr-FR" sz="3200" kern="0" dirty="0">
                      <a:latin typeface="DIN Pro Cond Medium" panose="020B0606020201010104" pitchFamily="34" charset="0"/>
                      <a:sym typeface="Wingdings" pitchFamily="2" charset="2"/>
                    </a:rPr>
                    <a:t>CONTROL</a:t>
                  </a:r>
                </a:p>
              </p:txBody>
            </p:sp>
            <p:sp>
              <p:nvSpPr>
                <p:cNvPr id="40" name="Rectangle 15">
                  <a:extLst>
                    <a:ext uri="{FF2B5EF4-FFF2-40B4-BE49-F238E27FC236}">
                      <a16:creationId xmlns:a16="http://schemas.microsoft.com/office/drawing/2014/main" id="{0068EF74-C210-4125-9A8D-F2D2D003329D}"/>
                    </a:ext>
                  </a:extLst>
                </p:cNvPr>
                <p:cNvSpPr>
                  <a:spLocks noChangeArrowheads="1"/>
                </p:cNvSpPr>
                <p:nvPr/>
              </p:nvSpPr>
              <p:spPr bwMode="auto">
                <a:xfrm>
                  <a:off x="17548793" y="11671740"/>
                  <a:ext cx="2058750" cy="88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ts val="3100"/>
                    </a:lnSpc>
                    <a:defRPr/>
                  </a:pPr>
                  <a:r>
                    <a:rPr lang="fr-FR" sz="3200" kern="0" dirty="0">
                      <a:latin typeface="DIN Pro Cond Medium" panose="020B0606020201010104" pitchFamily="34" charset="0"/>
                      <a:sym typeface="Wingdings" pitchFamily="2" charset="2"/>
                    </a:rPr>
                    <a:t>CONTROL </a:t>
                  </a:r>
                </a:p>
                <a:p>
                  <a:pPr algn="ctr">
                    <a:lnSpc>
                      <a:spcPts val="3100"/>
                    </a:lnSpc>
                    <a:defRPr/>
                  </a:pPr>
                  <a:r>
                    <a:rPr lang="fr-FR" sz="3200" kern="0" dirty="0">
                      <a:latin typeface="DIN Pro Cond Medium" panose="020B0606020201010104" pitchFamily="34" charset="0"/>
                      <a:sym typeface="Wingdings" pitchFamily="2" charset="2"/>
                    </a:rPr>
                    <a:t>+ FOLIC ACID </a:t>
                  </a:r>
                </a:p>
              </p:txBody>
            </p:sp>
            <p:cxnSp>
              <p:nvCxnSpPr>
                <p:cNvPr id="46" name="Straight Connector 45">
                  <a:extLst>
                    <a:ext uri="{FF2B5EF4-FFF2-40B4-BE49-F238E27FC236}">
                      <a16:creationId xmlns:a16="http://schemas.microsoft.com/office/drawing/2014/main" id="{55F12D89-C1E8-4637-9F7F-3B010215B149}"/>
                    </a:ext>
                  </a:extLst>
                </p:cNvPr>
                <p:cNvCxnSpPr/>
                <p:nvPr/>
              </p:nvCxnSpPr>
              <p:spPr>
                <a:xfrm>
                  <a:off x="14016709" y="11592628"/>
                  <a:ext cx="601417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14">
                  <a:extLst>
                    <a:ext uri="{FF2B5EF4-FFF2-40B4-BE49-F238E27FC236}">
                      <a16:creationId xmlns:a16="http://schemas.microsoft.com/office/drawing/2014/main" id="{5BC0E3B9-4FBE-47F0-85C9-453F2545A1BC}"/>
                    </a:ext>
                  </a:extLst>
                </p:cNvPr>
                <p:cNvSpPr>
                  <a:spLocks noChangeArrowheads="1"/>
                </p:cNvSpPr>
                <p:nvPr/>
              </p:nvSpPr>
              <p:spPr bwMode="auto">
                <a:xfrm>
                  <a:off x="14084250" y="8346025"/>
                  <a:ext cx="2365375" cy="489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ts val="3100"/>
                    </a:lnSpc>
                    <a:defRPr/>
                  </a:pPr>
                  <a:r>
                    <a:rPr lang="fr-FR" sz="3200" b="1" kern="0" dirty="0">
                      <a:solidFill>
                        <a:schemeClr val="tx2"/>
                      </a:solidFill>
                      <a:latin typeface="DIN Pro Cond Medium" panose="020B0606020201010104" pitchFamily="34" charset="0"/>
                      <a:sym typeface="Wingdings" pitchFamily="2" charset="2"/>
                    </a:rPr>
                    <a:t>17.6%</a:t>
                  </a:r>
                </a:p>
              </p:txBody>
            </p:sp>
            <p:sp>
              <p:nvSpPr>
                <p:cNvPr id="48" name="Rectangle 15">
                  <a:extLst>
                    <a:ext uri="{FF2B5EF4-FFF2-40B4-BE49-F238E27FC236}">
                      <a16:creationId xmlns:a16="http://schemas.microsoft.com/office/drawing/2014/main" id="{3313C0D9-CB27-4C14-8DD8-0A58D1B2FCA5}"/>
                    </a:ext>
                  </a:extLst>
                </p:cNvPr>
                <p:cNvSpPr>
                  <a:spLocks noChangeArrowheads="1"/>
                </p:cNvSpPr>
                <p:nvPr/>
              </p:nvSpPr>
              <p:spPr bwMode="auto">
                <a:xfrm>
                  <a:off x="17548793" y="10458557"/>
                  <a:ext cx="2058750" cy="489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ts val="3100"/>
                    </a:lnSpc>
                    <a:defRPr/>
                  </a:pPr>
                  <a:r>
                    <a:rPr lang="fr-FR" sz="3200" b="1" kern="0" dirty="0">
                      <a:latin typeface="DIN Pro Cond Medium" panose="020B0606020201010104" pitchFamily="34" charset="0"/>
                      <a:sym typeface="Wingdings" pitchFamily="2" charset="2"/>
                    </a:rPr>
                    <a:t>4.2%</a:t>
                  </a:r>
                </a:p>
              </p:txBody>
            </p:sp>
            <p:sp>
              <p:nvSpPr>
                <p:cNvPr id="50" name="Freeform: Shape 49">
                  <a:extLst>
                    <a:ext uri="{FF2B5EF4-FFF2-40B4-BE49-F238E27FC236}">
                      <a16:creationId xmlns:a16="http://schemas.microsoft.com/office/drawing/2014/main" id="{AF9AFE8E-9DC8-43B0-B083-FC0FCF6964B7}"/>
                    </a:ext>
                  </a:extLst>
                </p:cNvPr>
                <p:cNvSpPr/>
                <p:nvPr/>
              </p:nvSpPr>
              <p:spPr>
                <a:xfrm>
                  <a:off x="15919152" y="8494914"/>
                  <a:ext cx="2393396" cy="1710771"/>
                </a:xfrm>
                <a:custGeom>
                  <a:avLst/>
                  <a:gdLst>
                    <a:gd name="connsiteX0" fmla="*/ 0 w 2393396"/>
                    <a:gd name="connsiteY0" fmla="*/ 0 h 1669240"/>
                    <a:gd name="connsiteX1" fmla="*/ 1718335 w 2393396"/>
                    <a:gd name="connsiteY1" fmla="*/ 552322 h 1669240"/>
                    <a:gd name="connsiteX2" fmla="*/ 2393396 w 2393396"/>
                    <a:gd name="connsiteY2" fmla="*/ 1669240 h 1669240"/>
                    <a:gd name="connsiteX0" fmla="*/ 0 w 2393396"/>
                    <a:gd name="connsiteY0" fmla="*/ 0 h 1669240"/>
                    <a:gd name="connsiteX1" fmla="*/ 2393396 w 2393396"/>
                    <a:gd name="connsiteY1" fmla="*/ 1669240 h 1669240"/>
                    <a:gd name="connsiteX0" fmla="*/ 0 w 2393396"/>
                    <a:gd name="connsiteY0" fmla="*/ 0 h 1669240"/>
                    <a:gd name="connsiteX1" fmla="*/ 2393396 w 2393396"/>
                    <a:gd name="connsiteY1" fmla="*/ 1669240 h 1669240"/>
                    <a:gd name="connsiteX0" fmla="*/ 0 w 2393396"/>
                    <a:gd name="connsiteY0" fmla="*/ 41531 h 1710771"/>
                    <a:gd name="connsiteX1" fmla="*/ 2393396 w 2393396"/>
                    <a:gd name="connsiteY1" fmla="*/ 1710771 h 1710771"/>
                  </a:gdLst>
                  <a:ahLst/>
                  <a:cxnLst>
                    <a:cxn ang="0">
                      <a:pos x="connsiteX0" y="connsiteY0"/>
                    </a:cxn>
                    <a:cxn ang="0">
                      <a:pos x="connsiteX1" y="connsiteY1"/>
                    </a:cxn>
                  </a:cxnLst>
                  <a:rect l="l" t="t" r="r" b="b"/>
                  <a:pathLst>
                    <a:path w="2393396" h="1710771">
                      <a:moveTo>
                        <a:pt x="0" y="41531"/>
                      </a:moveTo>
                      <a:cubicBezTo>
                        <a:pt x="1043275" y="-126212"/>
                        <a:pt x="1595597" y="172452"/>
                        <a:pt x="2393396" y="1710771"/>
                      </a:cubicBezTo>
                    </a:path>
                  </a:pathLst>
                </a:custGeom>
                <a:noFill/>
                <a:ln w="41275">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15">
                  <a:extLst>
                    <a:ext uri="{FF2B5EF4-FFF2-40B4-BE49-F238E27FC236}">
                      <a16:creationId xmlns:a16="http://schemas.microsoft.com/office/drawing/2014/main" id="{10DA0EB8-8054-493D-8096-5BADFDFCC76A}"/>
                    </a:ext>
                  </a:extLst>
                </p:cNvPr>
                <p:cNvSpPr>
                  <a:spLocks noChangeArrowheads="1"/>
                </p:cNvSpPr>
                <p:nvPr/>
              </p:nvSpPr>
              <p:spPr bwMode="auto">
                <a:xfrm rot="21411245">
                  <a:off x="16902570" y="8587077"/>
                  <a:ext cx="1109339" cy="584775"/>
                </a:xfrm>
                <a:prstGeom prst="rect">
                  <a:avLst/>
                </a:prstGeom>
                <a:gradFill flip="none" rotWithShape="1">
                  <a:gsLst>
                    <a:gs pos="50000">
                      <a:schemeClr val="tx2"/>
                    </a:gs>
                    <a:gs pos="50000">
                      <a:schemeClr val="tx2">
                        <a:lumMod val="75000"/>
                      </a:schemeClr>
                    </a:gs>
                  </a:gsLst>
                  <a:lin ang="2700000" scaled="1"/>
                  <a:tileRect/>
                </a:gradFill>
                <a:ln>
                  <a:noFill/>
                </a:ln>
                <a:effectLst/>
              </p:spPr>
              <p:txBody>
                <a:bodyPr wrap="square" anchor="ctr">
                  <a:spAutoFit/>
                </a:bodyPr>
                <a:lstStyle/>
                <a:p>
                  <a:pPr algn="ctr">
                    <a:defRPr/>
                  </a:pPr>
                  <a:r>
                    <a:rPr lang="fr-FR" sz="3200" b="1" kern="0" dirty="0">
                      <a:solidFill>
                        <a:schemeClr val="bg1"/>
                      </a:solidFill>
                      <a:latin typeface="DIN Pro Cond Medium" panose="020B0606020201010104" pitchFamily="34" charset="0"/>
                      <a:sym typeface="Wingdings" pitchFamily="2" charset="2"/>
                    </a:rPr>
                    <a:t>-76%</a:t>
                  </a:r>
                </a:p>
              </p:txBody>
            </p:sp>
          </p:grpSp>
        </p:grpSp>
        <p:sp>
          <p:nvSpPr>
            <p:cNvPr id="54" name="Rectangle 53">
              <a:extLst>
                <a:ext uri="{FF2B5EF4-FFF2-40B4-BE49-F238E27FC236}">
                  <a16:creationId xmlns:a16="http://schemas.microsoft.com/office/drawing/2014/main" id="{2C0825B9-546C-4CD7-841F-2F9648732652}"/>
                </a:ext>
              </a:extLst>
            </p:cNvPr>
            <p:cNvSpPr/>
            <p:nvPr/>
          </p:nvSpPr>
          <p:spPr>
            <a:xfrm>
              <a:off x="17757408" y="11397218"/>
              <a:ext cx="2260747" cy="369332"/>
            </a:xfrm>
            <a:prstGeom prst="rect">
              <a:avLst/>
            </a:prstGeom>
          </p:spPr>
          <p:txBody>
            <a:bodyPr wrap="none">
              <a:spAutoFit/>
            </a:bodyPr>
            <a:lstStyle/>
            <a:p>
              <a:r>
                <a:rPr lang="en-US" dirty="0" err="1"/>
                <a:t>Colqhoun</a:t>
              </a:r>
              <a:r>
                <a:rPr lang="en-US" dirty="0"/>
                <a:t> et al, 1997</a:t>
              </a:r>
              <a:endParaRPr lang="fr-FR" dirty="0"/>
            </a:p>
          </p:txBody>
        </p:sp>
      </p:grpSp>
      <p:pic>
        <p:nvPicPr>
          <p:cNvPr id="3" name="Image 2">
            <a:extLst>
              <a:ext uri="{FF2B5EF4-FFF2-40B4-BE49-F238E27FC236}">
                <a16:creationId xmlns:a16="http://schemas.microsoft.com/office/drawing/2014/main" id="{6BAB5BA8-E9D8-234D-8BF0-890344BF2A6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25941" y="3054237"/>
            <a:ext cx="10708076" cy="9180293"/>
          </a:xfrm>
          <a:prstGeom prst="rect">
            <a:avLst/>
          </a:prstGeom>
        </p:spPr>
      </p:pic>
    </p:spTree>
    <p:custDataLst>
      <p:tags r:id="rId1"/>
    </p:custDataLst>
    <p:extLst>
      <p:ext uri="{BB962C8B-B14F-4D97-AF65-F5344CB8AC3E}">
        <p14:creationId xmlns:p14="http://schemas.microsoft.com/office/powerpoint/2010/main" val="259353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7175" y="3117850"/>
            <a:ext cx="11013857" cy="8702676"/>
          </a:xfrm>
        </p:spPr>
        <p:txBody>
          <a:bodyPr/>
          <a:lstStyle/>
          <a:p>
            <a:r>
              <a:rPr lang="en-US" dirty="0"/>
              <a:t>Bring back picture of the pregnant bitch in background</a:t>
            </a:r>
          </a:p>
          <a:p>
            <a:r>
              <a:rPr lang="en-US" dirty="0"/>
              <a:t>Text as title : Folic Acid Supplementation 101</a:t>
            </a:r>
          </a:p>
          <a:p>
            <a:r>
              <a:rPr lang="en-US" dirty="0"/>
              <a:t>Arrows appearing one after the other around the picture with the following text :</a:t>
            </a:r>
          </a:p>
          <a:p>
            <a:pPr lvl="1"/>
            <a:r>
              <a:rPr lang="en-US" dirty="0"/>
              <a:t>First 40 days ! </a:t>
            </a:r>
          </a:p>
          <a:p>
            <a:pPr lvl="1"/>
            <a:r>
              <a:rPr lang="en-US" dirty="0"/>
              <a:t>Compliance !</a:t>
            </a:r>
          </a:p>
          <a:p>
            <a:pPr lvl="1"/>
            <a:r>
              <a:rPr lang="en-US" dirty="0"/>
              <a:t>Nutrition-related only ! </a:t>
            </a:r>
          </a:p>
        </p:txBody>
      </p:sp>
      <p:sp>
        <p:nvSpPr>
          <p:cNvPr id="5" name="Rectangle 4">
            <a:extLst>
              <a:ext uri="{FF2B5EF4-FFF2-40B4-BE49-F238E27FC236}">
                <a16:creationId xmlns:a16="http://schemas.microsoft.com/office/drawing/2014/main" id="{A3D7EF8C-C219-4490-AA0C-5DC4C182C378}"/>
              </a:ext>
            </a:extLst>
          </p:cNvPr>
          <p:cNvSpPr/>
          <p:nvPr/>
        </p:nvSpPr>
        <p:spPr>
          <a:xfrm>
            <a:off x="1334690" y="1293673"/>
            <a:ext cx="20743069" cy="1685077"/>
          </a:xfrm>
          <a:prstGeom prst="rect">
            <a:avLst/>
          </a:prstGeom>
        </p:spPr>
        <p:txBody>
          <a:bodyPr wrap="square">
            <a:spAutoFit/>
          </a:bodyPr>
          <a:lstStyle/>
          <a:p>
            <a:pPr lvl="0" algn="ctr" defTabSz="1828800">
              <a:lnSpc>
                <a:spcPct val="90000"/>
              </a:lnSpc>
              <a:spcBef>
                <a:spcPts val="2000"/>
              </a:spcBef>
            </a:pPr>
            <a:r>
              <a:rPr lang="en-US" sz="11500" b="1" dirty="0"/>
              <a:t>FOLIC ACID</a:t>
            </a:r>
          </a:p>
        </p:txBody>
      </p:sp>
      <p:sp>
        <p:nvSpPr>
          <p:cNvPr id="7" name="Rectangle 6">
            <a:extLst>
              <a:ext uri="{FF2B5EF4-FFF2-40B4-BE49-F238E27FC236}">
                <a16:creationId xmlns:a16="http://schemas.microsoft.com/office/drawing/2014/main" id="{7E41C2D3-1CC9-429B-96AD-A951D9081326}"/>
              </a:ext>
            </a:extLst>
          </p:cNvPr>
          <p:cNvSpPr/>
          <p:nvPr/>
        </p:nvSpPr>
        <p:spPr>
          <a:xfrm>
            <a:off x="4656090" y="2904138"/>
            <a:ext cx="14389195" cy="1006429"/>
          </a:xfrm>
          <a:prstGeom prst="rect">
            <a:avLst/>
          </a:prstGeom>
        </p:spPr>
        <p:txBody>
          <a:bodyPr wrap="square">
            <a:spAutoFit/>
          </a:bodyPr>
          <a:lstStyle/>
          <a:p>
            <a:pPr algn="ctr" defTabSz="1828800">
              <a:lnSpc>
                <a:spcPct val="90000"/>
              </a:lnSpc>
              <a:spcBef>
                <a:spcPts val="2000"/>
              </a:spcBef>
            </a:pPr>
            <a:r>
              <a:rPr lang="en-US" sz="6600" b="1" dirty="0">
                <a:solidFill>
                  <a:schemeClr val="tx2"/>
                </a:solidFill>
              </a:rPr>
              <a:t>Supplementation 101</a:t>
            </a:r>
          </a:p>
        </p:txBody>
      </p:sp>
      <p:grpSp>
        <p:nvGrpSpPr>
          <p:cNvPr id="106" name="Group 105">
            <a:extLst>
              <a:ext uri="{FF2B5EF4-FFF2-40B4-BE49-F238E27FC236}">
                <a16:creationId xmlns:a16="http://schemas.microsoft.com/office/drawing/2014/main" id="{9B10796A-D37D-4A62-969E-CE50FC233965}"/>
              </a:ext>
            </a:extLst>
          </p:cNvPr>
          <p:cNvGrpSpPr/>
          <p:nvPr/>
        </p:nvGrpSpPr>
        <p:grpSpPr>
          <a:xfrm>
            <a:off x="2219325" y="3483700"/>
            <a:ext cx="4341766" cy="3541380"/>
            <a:chOff x="2219325" y="3483700"/>
            <a:chExt cx="4341766" cy="3541380"/>
          </a:xfrm>
        </p:grpSpPr>
        <p:sp>
          <p:nvSpPr>
            <p:cNvPr id="8" name="Rectangle 7">
              <a:extLst>
                <a:ext uri="{FF2B5EF4-FFF2-40B4-BE49-F238E27FC236}">
                  <a16:creationId xmlns:a16="http://schemas.microsoft.com/office/drawing/2014/main" id="{90B05086-6E04-431E-BDBC-902F00C4214F}"/>
                </a:ext>
              </a:extLst>
            </p:cNvPr>
            <p:cNvSpPr/>
            <p:nvPr/>
          </p:nvSpPr>
          <p:spPr>
            <a:xfrm>
              <a:off x="2219325" y="5239976"/>
              <a:ext cx="4341766" cy="1785104"/>
            </a:xfrm>
            <a:prstGeom prst="rect">
              <a:avLst/>
            </a:prstGeom>
          </p:spPr>
          <p:txBody>
            <a:bodyPr wrap="square">
              <a:spAutoFit/>
            </a:bodyPr>
            <a:lstStyle/>
            <a:p>
              <a:pPr algn="ctr" defTabSz="1828800">
                <a:lnSpc>
                  <a:spcPts val="6600"/>
                </a:lnSpc>
              </a:pPr>
              <a:r>
                <a:rPr lang="en-US" sz="6600" b="1" dirty="0"/>
                <a:t>First </a:t>
              </a:r>
              <a:br>
                <a:rPr lang="en-US" sz="6600" b="1" dirty="0"/>
              </a:br>
              <a:r>
                <a:rPr lang="en-US" sz="6600" b="1" dirty="0"/>
                <a:t>40 days ! </a:t>
              </a:r>
            </a:p>
          </p:txBody>
        </p:sp>
        <p:sp>
          <p:nvSpPr>
            <p:cNvPr id="102" name="Freeform 7">
              <a:extLst>
                <a:ext uri="{FF2B5EF4-FFF2-40B4-BE49-F238E27FC236}">
                  <a16:creationId xmlns:a16="http://schemas.microsoft.com/office/drawing/2014/main" id="{58B2F554-CF23-4E81-87F8-B5C4006C2EDD}"/>
                </a:ext>
              </a:extLst>
            </p:cNvPr>
            <p:cNvSpPr>
              <a:spLocks/>
            </p:cNvSpPr>
            <p:nvPr/>
          </p:nvSpPr>
          <p:spPr bwMode="auto">
            <a:xfrm rot="19144558">
              <a:off x="3558902" y="3483700"/>
              <a:ext cx="972839" cy="1449383"/>
            </a:xfrm>
            <a:custGeom>
              <a:avLst/>
              <a:gdLst>
                <a:gd name="T0" fmla="*/ 365 w 394"/>
                <a:gd name="T1" fmla="*/ 6 h 587"/>
                <a:gd name="T2" fmla="*/ 365 w 394"/>
                <a:gd name="T3" fmla="*/ 6 h 587"/>
                <a:gd name="T4" fmla="*/ 280 w 394"/>
                <a:gd name="T5" fmla="*/ 127 h 587"/>
                <a:gd name="T6" fmla="*/ 197 w 394"/>
                <a:gd name="T7" fmla="*/ 250 h 587"/>
                <a:gd name="T8" fmla="*/ 118 w 394"/>
                <a:gd name="T9" fmla="*/ 377 h 587"/>
                <a:gd name="T10" fmla="*/ 42 w 394"/>
                <a:gd name="T11" fmla="*/ 504 h 587"/>
                <a:gd name="T12" fmla="*/ 42 w 394"/>
                <a:gd name="T13" fmla="*/ 504 h 587"/>
                <a:gd name="T14" fmla="*/ 61 w 394"/>
                <a:gd name="T15" fmla="*/ 355 h 587"/>
                <a:gd name="T16" fmla="*/ 61 w 394"/>
                <a:gd name="T17" fmla="*/ 355 h 587"/>
                <a:gd name="T18" fmla="*/ 61 w 394"/>
                <a:gd name="T19" fmla="*/ 349 h 587"/>
                <a:gd name="T20" fmla="*/ 57 w 394"/>
                <a:gd name="T21" fmla="*/ 343 h 587"/>
                <a:gd name="T22" fmla="*/ 54 w 394"/>
                <a:gd name="T23" fmla="*/ 339 h 587"/>
                <a:gd name="T24" fmla="*/ 48 w 394"/>
                <a:gd name="T25" fmla="*/ 336 h 587"/>
                <a:gd name="T26" fmla="*/ 42 w 394"/>
                <a:gd name="T27" fmla="*/ 336 h 587"/>
                <a:gd name="T28" fmla="*/ 38 w 394"/>
                <a:gd name="T29" fmla="*/ 339 h 587"/>
                <a:gd name="T30" fmla="*/ 35 w 394"/>
                <a:gd name="T31" fmla="*/ 346 h 587"/>
                <a:gd name="T32" fmla="*/ 32 w 394"/>
                <a:gd name="T33" fmla="*/ 352 h 587"/>
                <a:gd name="T34" fmla="*/ 32 w 394"/>
                <a:gd name="T35" fmla="*/ 352 h 587"/>
                <a:gd name="T36" fmla="*/ 19 w 394"/>
                <a:gd name="T37" fmla="*/ 454 h 587"/>
                <a:gd name="T38" fmla="*/ 3 w 394"/>
                <a:gd name="T39" fmla="*/ 555 h 587"/>
                <a:gd name="T40" fmla="*/ 3 w 394"/>
                <a:gd name="T41" fmla="*/ 555 h 587"/>
                <a:gd name="T42" fmla="*/ 0 w 394"/>
                <a:gd name="T43" fmla="*/ 562 h 587"/>
                <a:gd name="T44" fmla="*/ 3 w 394"/>
                <a:gd name="T45" fmla="*/ 565 h 587"/>
                <a:gd name="T46" fmla="*/ 3 w 394"/>
                <a:gd name="T47" fmla="*/ 565 h 587"/>
                <a:gd name="T48" fmla="*/ 3 w 394"/>
                <a:gd name="T49" fmla="*/ 568 h 587"/>
                <a:gd name="T50" fmla="*/ 3 w 394"/>
                <a:gd name="T51" fmla="*/ 568 h 587"/>
                <a:gd name="T52" fmla="*/ 3 w 394"/>
                <a:gd name="T53" fmla="*/ 577 h 587"/>
                <a:gd name="T54" fmla="*/ 7 w 394"/>
                <a:gd name="T55" fmla="*/ 584 h 587"/>
                <a:gd name="T56" fmla="*/ 16 w 394"/>
                <a:gd name="T57" fmla="*/ 587 h 587"/>
                <a:gd name="T58" fmla="*/ 22 w 394"/>
                <a:gd name="T59" fmla="*/ 584 h 587"/>
                <a:gd name="T60" fmla="*/ 22 w 394"/>
                <a:gd name="T61" fmla="*/ 584 h 587"/>
                <a:gd name="T62" fmla="*/ 108 w 394"/>
                <a:gd name="T63" fmla="*/ 517 h 587"/>
                <a:gd name="T64" fmla="*/ 191 w 394"/>
                <a:gd name="T65" fmla="*/ 444 h 587"/>
                <a:gd name="T66" fmla="*/ 191 w 394"/>
                <a:gd name="T67" fmla="*/ 444 h 587"/>
                <a:gd name="T68" fmla="*/ 194 w 394"/>
                <a:gd name="T69" fmla="*/ 441 h 587"/>
                <a:gd name="T70" fmla="*/ 194 w 394"/>
                <a:gd name="T71" fmla="*/ 435 h 587"/>
                <a:gd name="T72" fmla="*/ 191 w 394"/>
                <a:gd name="T73" fmla="*/ 425 h 587"/>
                <a:gd name="T74" fmla="*/ 184 w 394"/>
                <a:gd name="T75" fmla="*/ 422 h 587"/>
                <a:gd name="T76" fmla="*/ 178 w 394"/>
                <a:gd name="T77" fmla="*/ 422 h 587"/>
                <a:gd name="T78" fmla="*/ 175 w 394"/>
                <a:gd name="T79" fmla="*/ 422 h 587"/>
                <a:gd name="T80" fmla="*/ 175 w 394"/>
                <a:gd name="T81" fmla="*/ 422 h 587"/>
                <a:gd name="T82" fmla="*/ 67 w 394"/>
                <a:gd name="T83" fmla="*/ 508 h 587"/>
                <a:gd name="T84" fmla="*/ 67 w 394"/>
                <a:gd name="T85" fmla="*/ 508 h 587"/>
                <a:gd name="T86" fmla="*/ 219 w 394"/>
                <a:gd name="T87" fmla="*/ 273 h 587"/>
                <a:gd name="T88" fmla="*/ 378 w 394"/>
                <a:gd name="T89" fmla="*/ 41 h 587"/>
                <a:gd name="T90" fmla="*/ 378 w 394"/>
                <a:gd name="T91" fmla="*/ 41 h 587"/>
                <a:gd name="T92" fmla="*/ 381 w 394"/>
                <a:gd name="T93" fmla="*/ 38 h 587"/>
                <a:gd name="T94" fmla="*/ 388 w 394"/>
                <a:gd name="T95" fmla="*/ 31 h 587"/>
                <a:gd name="T96" fmla="*/ 394 w 394"/>
                <a:gd name="T97" fmla="*/ 16 h 587"/>
                <a:gd name="T98" fmla="*/ 394 w 394"/>
                <a:gd name="T99" fmla="*/ 16 h 587"/>
                <a:gd name="T100" fmla="*/ 394 w 394"/>
                <a:gd name="T101" fmla="*/ 9 h 587"/>
                <a:gd name="T102" fmla="*/ 391 w 394"/>
                <a:gd name="T103" fmla="*/ 6 h 587"/>
                <a:gd name="T104" fmla="*/ 384 w 394"/>
                <a:gd name="T105" fmla="*/ 0 h 587"/>
                <a:gd name="T106" fmla="*/ 375 w 394"/>
                <a:gd name="T107" fmla="*/ 0 h 587"/>
                <a:gd name="T108" fmla="*/ 369 w 394"/>
                <a:gd name="T109" fmla="*/ 3 h 587"/>
                <a:gd name="T110" fmla="*/ 365 w 394"/>
                <a:gd name="T111" fmla="*/ 6 h 587"/>
                <a:gd name="T112" fmla="*/ 365 w 394"/>
                <a:gd name="T113" fmla="*/ 6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4" h="587">
                  <a:moveTo>
                    <a:pt x="365" y="6"/>
                  </a:moveTo>
                  <a:lnTo>
                    <a:pt x="365" y="6"/>
                  </a:lnTo>
                  <a:lnTo>
                    <a:pt x="280" y="127"/>
                  </a:lnTo>
                  <a:lnTo>
                    <a:pt x="197" y="250"/>
                  </a:lnTo>
                  <a:lnTo>
                    <a:pt x="118" y="377"/>
                  </a:lnTo>
                  <a:lnTo>
                    <a:pt x="42" y="504"/>
                  </a:lnTo>
                  <a:lnTo>
                    <a:pt x="42" y="504"/>
                  </a:lnTo>
                  <a:lnTo>
                    <a:pt x="61" y="355"/>
                  </a:lnTo>
                  <a:lnTo>
                    <a:pt x="61" y="355"/>
                  </a:lnTo>
                  <a:lnTo>
                    <a:pt x="61" y="349"/>
                  </a:lnTo>
                  <a:lnTo>
                    <a:pt x="57" y="343"/>
                  </a:lnTo>
                  <a:lnTo>
                    <a:pt x="54" y="339"/>
                  </a:lnTo>
                  <a:lnTo>
                    <a:pt x="48" y="336"/>
                  </a:lnTo>
                  <a:lnTo>
                    <a:pt x="42" y="336"/>
                  </a:lnTo>
                  <a:lnTo>
                    <a:pt x="38" y="339"/>
                  </a:lnTo>
                  <a:lnTo>
                    <a:pt x="35" y="346"/>
                  </a:lnTo>
                  <a:lnTo>
                    <a:pt x="32" y="352"/>
                  </a:lnTo>
                  <a:lnTo>
                    <a:pt x="32" y="352"/>
                  </a:lnTo>
                  <a:lnTo>
                    <a:pt x="19" y="454"/>
                  </a:lnTo>
                  <a:lnTo>
                    <a:pt x="3" y="555"/>
                  </a:lnTo>
                  <a:lnTo>
                    <a:pt x="3" y="555"/>
                  </a:lnTo>
                  <a:lnTo>
                    <a:pt x="0" y="562"/>
                  </a:lnTo>
                  <a:lnTo>
                    <a:pt x="3" y="565"/>
                  </a:lnTo>
                  <a:lnTo>
                    <a:pt x="3" y="565"/>
                  </a:lnTo>
                  <a:lnTo>
                    <a:pt x="3" y="568"/>
                  </a:lnTo>
                  <a:lnTo>
                    <a:pt x="3" y="568"/>
                  </a:lnTo>
                  <a:lnTo>
                    <a:pt x="3" y="577"/>
                  </a:lnTo>
                  <a:lnTo>
                    <a:pt x="7" y="584"/>
                  </a:lnTo>
                  <a:lnTo>
                    <a:pt x="16" y="587"/>
                  </a:lnTo>
                  <a:lnTo>
                    <a:pt x="22" y="584"/>
                  </a:lnTo>
                  <a:lnTo>
                    <a:pt x="22" y="584"/>
                  </a:lnTo>
                  <a:lnTo>
                    <a:pt x="108" y="517"/>
                  </a:lnTo>
                  <a:lnTo>
                    <a:pt x="191" y="444"/>
                  </a:lnTo>
                  <a:lnTo>
                    <a:pt x="191" y="444"/>
                  </a:lnTo>
                  <a:lnTo>
                    <a:pt x="194" y="441"/>
                  </a:lnTo>
                  <a:lnTo>
                    <a:pt x="194" y="435"/>
                  </a:lnTo>
                  <a:lnTo>
                    <a:pt x="191" y="425"/>
                  </a:lnTo>
                  <a:lnTo>
                    <a:pt x="184" y="422"/>
                  </a:lnTo>
                  <a:lnTo>
                    <a:pt x="178" y="422"/>
                  </a:lnTo>
                  <a:lnTo>
                    <a:pt x="175" y="422"/>
                  </a:lnTo>
                  <a:lnTo>
                    <a:pt x="175" y="422"/>
                  </a:lnTo>
                  <a:lnTo>
                    <a:pt x="67" y="508"/>
                  </a:lnTo>
                  <a:lnTo>
                    <a:pt x="67" y="508"/>
                  </a:lnTo>
                  <a:lnTo>
                    <a:pt x="219" y="273"/>
                  </a:lnTo>
                  <a:lnTo>
                    <a:pt x="378" y="41"/>
                  </a:lnTo>
                  <a:lnTo>
                    <a:pt x="378" y="41"/>
                  </a:lnTo>
                  <a:lnTo>
                    <a:pt x="381" y="38"/>
                  </a:lnTo>
                  <a:lnTo>
                    <a:pt x="388" y="31"/>
                  </a:lnTo>
                  <a:lnTo>
                    <a:pt x="394" y="16"/>
                  </a:lnTo>
                  <a:lnTo>
                    <a:pt x="394" y="16"/>
                  </a:lnTo>
                  <a:lnTo>
                    <a:pt x="394" y="9"/>
                  </a:lnTo>
                  <a:lnTo>
                    <a:pt x="391" y="6"/>
                  </a:lnTo>
                  <a:lnTo>
                    <a:pt x="384" y="0"/>
                  </a:lnTo>
                  <a:lnTo>
                    <a:pt x="375" y="0"/>
                  </a:lnTo>
                  <a:lnTo>
                    <a:pt x="369" y="3"/>
                  </a:lnTo>
                  <a:lnTo>
                    <a:pt x="365" y="6"/>
                  </a:lnTo>
                  <a:lnTo>
                    <a:pt x="365"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07" name="Group 106">
            <a:extLst>
              <a:ext uri="{FF2B5EF4-FFF2-40B4-BE49-F238E27FC236}">
                <a16:creationId xmlns:a16="http://schemas.microsoft.com/office/drawing/2014/main" id="{3C93BBA6-CBD3-421B-95F5-ABE20547B4C4}"/>
              </a:ext>
            </a:extLst>
          </p:cNvPr>
          <p:cNvGrpSpPr/>
          <p:nvPr/>
        </p:nvGrpSpPr>
        <p:grpSpPr>
          <a:xfrm>
            <a:off x="8695035" y="9994563"/>
            <a:ext cx="6505575" cy="2526746"/>
            <a:chOff x="8695035" y="9994563"/>
            <a:chExt cx="6505575" cy="2526746"/>
          </a:xfrm>
        </p:grpSpPr>
        <p:sp>
          <p:nvSpPr>
            <p:cNvPr id="10" name="Rectangle 9">
              <a:extLst>
                <a:ext uri="{FF2B5EF4-FFF2-40B4-BE49-F238E27FC236}">
                  <a16:creationId xmlns:a16="http://schemas.microsoft.com/office/drawing/2014/main" id="{DCD195C4-4C34-4892-AD00-EE2987493B5C}"/>
                </a:ext>
              </a:extLst>
            </p:cNvPr>
            <p:cNvSpPr/>
            <p:nvPr/>
          </p:nvSpPr>
          <p:spPr>
            <a:xfrm>
              <a:off x="8695035" y="11582590"/>
              <a:ext cx="6505575" cy="938719"/>
            </a:xfrm>
            <a:prstGeom prst="rect">
              <a:avLst/>
            </a:prstGeom>
          </p:spPr>
          <p:txBody>
            <a:bodyPr wrap="square">
              <a:spAutoFit/>
            </a:bodyPr>
            <a:lstStyle/>
            <a:p>
              <a:pPr algn="ctr" defTabSz="1828800">
                <a:lnSpc>
                  <a:spcPts val="6600"/>
                </a:lnSpc>
              </a:pPr>
              <a:r>
                <a:rPr lang="en-US" sz="6600" b="1" dirty="0"/>
                <a:t>Compliance !</a:t>
              </a:r>
            </a:p>
          </p:txBody>
        </p:sp>
        <p:sp>
          <p:nvSpPr>
            <p:cNvPr id="103" name="Freeform 7">
              <a:extLst>
                <a:ext uri="{FF2B5EF4-FFF2-40B4-BE49-F238E27FC236}">
                  <a16:creationId xmlns:a16="http://schemas.microsoft.com/office/drawing/2014/main" id="{5CC43C98-3849-4AC4-ACC4-B4CEABAC885A}"/>
                </a:ext>
              </a:extLst>
            </p:cNvPr>
            <p:cNvSpPr>
              <a:spLocks/>
            </p:cNvSpPr>
            <p:nvPr/>
          </p:nvSpPr>
          <p:spPr bwMode="auto">
            <a:xfrm rot="19144558">
              <a:off x="11282735" y="9994563"/>
              <a:ext cx="972839" cy="1449383"/>
            </a:xfrm>
            <a:custGeom>
              <a:avLst/>
              <a:gdLst>
                <a:gd name="T0" fmla="*/ 365 w 394"/>
                <a:gd name="T1" fmla="*/ 6 h 587"/>
                <a:gd name="T2" fmla="*/ 365 w 394"/>
                <a:gd name="T3" fmla="*/ 6 h 587"/>
                <a:gd name="T4" fmla="*/ 280 w 394"/>
                <a:gd name="T5" fmla="*/ 127 h 587"/>
                <a:gd name="T6" fmla="*/ 197 w 394"/>
                <a:gd name="T7" fmla="*/ 250 h 587"/>
                <a:gd name="T8" fmla="*/ 118 w 394"/>
                <a:gd name="T9" fmla="*/ 377 h 587"/>
                <a:gd name="T10" fmla="*/ 42 w 394"/>
                <a:gd name="T11" fmla="*/ 504 h 587"/>
                <a:gd name="T12" fmla="*/ 42 w 394"/>
                <a:gd name="T13" fmla="*/ 504 h 587"/>
                <a:gd name="T14" fmla="*/ 61 w 394"/>
                <a:gd name="T15" fmla="*/ 355 h 587"/>
                <a:gd name="T16" fmla="*/ 61 w 394"/>
                <a:gd name="T17" fmla="*/ 355 h 587"/>
                <a:gd name="T18" fmla="*/ 61 w 394"/>
                <a:gd name="T19" fmla="*/ 349 h 587"/>
                <a:gd name="T20" fmla="*/ 57 w 394"/>
                <a:gd name="T21" fmla="*/ 343 h 587"/>
                <a:gd name="T22" fmla="*/ 54 w 394"/>
                <a:gd name="T23" fmla="*/ 339 h 587"/>
                <a:gd name="T24" fmla="*/ 48 w 394"/>
                <a:gd name="T25" fmla="*/ 336 h 587"/>
                <a:gd name="T26" fmla="*/ 42 w 394"/>
                <a:gd name="T27" fmla="*/ 336 h 587"/>
                <a:gd name="T28" fmla="*/ 38 w 394"/>
                <a:gd name="T29" fmla="*/ 339 h 587"/>
                <a:gd name="T30" fmla="*/ 35 w 394"/>
                <a:gd name="T31" fmla="*/ 346 h 587"/>
                <a:gd name="T32" fmla="*/ 32 w 394"/>
                <a:gd name="T33" fmla="*/ 352 h 587"/>
                <a:gd name="T34" fmla="*/ 32 w 394"/>
                <a:gd name="T35" fmla="*/ 352 h 587"/>
                <a:gd name="T36" fmla="*/ 19 w 394"/>
                <a:gd name="T37" fmla="*/ 454 h 587"/>
                <a:gd name="T38" fmla="*/ 3 w 394"/>
                <a:gd name="T39" fmla="*/ 555 h 587"/>
                <a:gd name="T40" fmla="*/ 3 w 394"/>
                <a:gd name="T41" fmla="*/ 555 h 587"/>
                <a:gd name="T42" fmla="*/ 0 w 394"/>
                <a:gd name="T43" fmla="*/ 562 h 587"/>
                <a:gd name="T44" fmla="*/ 3 w 394"/>
                <a:gd name="T45" fmla="*/ 565 h 587"/>
                <a:gd name="T46" fmla="*/ 3 w 394"/>
                <a:gd name="T47" fmla="*/ 565 h 587"/>
                <a:gd name="T48" fmla="*/ 3 w 394"/>
                <a:gd name="T49" fmla="*/ 568 h 587"/>
                <a:gd name="T50" fmla="*/ 3 w 394"/>
                <a:gd name="T51" fmla="*/ 568 h 587"/>
                <a:gd name="T52" fmla="*/ 3 w 394"/>
                <a:gd name="T53" fmla="*/ 577 h 587"/>
                <a:gd name="T54" fmla="*/ 7 w 394"/>
                <a:gd name="T55" fmla="*/ 584 h 587"/>
                <a:gd name="T56" fmla="*/ 16 w 394"/>
                <a:gd name="T57" fmla="*/ 587 h 587"/>
                <a:gd name="T58" fmla="*/ 22 w 394"/>
                <a:gd name="T59" fmla="*/ 584 h 587"/>
                <a:gd name="T60" fmla="*/ 22 w 394"/>
                <a:gd name="T61" fmla="*/ 584 h 587"/>
                <a:gd name="T62" fmla="*/ 108 w 394"/>
                <a:gd name="T63" fmla="*/ 517 h 587"/>
                <a:gd name="T64" fmla="*/ 191 w 394"/>
                <a:gd name="T65" fmla="*/ 444 h 587"/>
                <a:gd name="T66" fmla="*/ 191 w 394"/>
                <a:gd name="T67" fmla="*/ 444 h 587"/>
                <a:gd name="T68" fmla="*/ 194 w 394"/>
                <a:gd name="T69" fmla="*/ 441 h 587"/>
                <a:gd name="T70" fmla="*/ 194 w 394"/>
                <a:gd name="T71" fmla="*/ 435 h 587"/>
                <a:gd name="T72" fmla="*/ 191 w 394"/>
                <a:gd name="T73" fmla="*/ 425 h 587"/>
                <a:gd name="T74" fmla="*/ 184 w 394"/>
                <a:gd name="T75" fmla="*/ 422 h 587"/>
                <a:gd name="T76" fmla="*/ 178 w 394"/>
                <a:gd name="T77" fmla="*/ 422 h 587"/>
                <a:gd name="T78" fmla="*/ 175 w 394"/>
                <a:gd name="T79" fmla="*/ 422 h 587"/>
                <a:gd name="T80" fmla="*/ 175 w 394"/>
                <a:gd name="T81" fmla="*/ 422 h 587"/>
                <a:gd name="T82" fmla="*/ 67 w 394"/>
                <a:gd name="T83" fmla="*/ 508 h 587"/>
                <a:gd name="T84" fmla="*/ 67 w 394"/>
                <a:gd name="T85" fmla="*/ 508 h 587"/>
                <a:gd name="T86" fmla="*/ 219 w 394"/>
                <a:gd name="T87" fmla="*/ 273 h 587"/>
                <a:gd name="T88" fmla="*/ 378 w 394"/>
                <a:gd name="T89" fmla="*/ 41 h 587"/>
                <a:gd name="T90" fmla="*/ 378 w 394"/>
                <a:gd name="T91" fmla="*/ 41 h 587"/>
                <a:gd name="T92" fmla="*/ 381 w 394"/>
                <a:gd name="T93" fmla="*/ 38 h 587"/>
                <a:gd name="T94" fmla="*/ 388 w 394"/>
                <a:gd name="T95" fmla="*/ 31 h 587"/>
                <a:gd name="T96" fmla="*/ 394 w 394"/>
                <a:gd name="T97" fmla="*/ 16 h 587"/>
                <a:gd name="T98" fmla="*/ 394 w 394"/>
                <a:gd name="T99" fmla="*/ 16 h 587"/>
                <a:gd name="T100" fmla="*/ 394 w 394"/>
                <a:gd name="T101" fmla="*/ 9 h 587"/>
                <a:gd name="T102" fmla="*/ 391 w 394"/>
                <a:gd name="T103" fmla="*/ 6 h 587"/>
                <a:gd name="T104" fmla="*/ 384 w 394"/>
                <a:gd name="T105" fmla="*/ 0 h 587"/>
                <a:gd name="T106" fmla="*/ 375 w 394"/>
                <a:gd name="T107" fmla="*/ 0 h 587"/>
                <a:gd name="T108" fmla="*/ 369 w 394"/>
                <a:gd name="T109" fmla="*/ 3 h 587"/>
                <a:gd name="T110" fmla="*/ 365 w 394"/>
                <a:gd name="T111" fmla="*/ 6 h 587"/>
                <a:gd name="T112" fmla="*/ 365 w 394"/>
                <a:gd name="T113" fmla="*/ 6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4" h="587">
                  <a:moveTo>
                    <a:pt x="365" y="6"/>
                  </a:moveTo>
                  <a:lnTo>
                    <a:pt x="365" y="6"/>
                  </a:lnTo>
                  <a:lnTo>
                    <a:pt x="280" y="127"/>
                  </a:lnTo>
                  <a:lnTo>
                    <a:pt x="197" y="250"/>
                  </a:lnTo>
                  <a:lnTo>
                    <a:pt x="118" y="377"/>
                  </a:lnTo>
                  <a:lnTo>
                    <a:pt x="42" y="504"/>
                  </a:lnTo>
                  <a:lnTo>
                    <a:pt x="42" y="504"/>
                  </a:lnTo>
                  <a:lnTo>
                    <a:pt x="61" y="355"/>
                  </a:lnTo>
                  <a:lnTo>
                    <a:pt x="61" y="355"/>
                  </a:lnTo>
                  <a:lnTo>
                    <a:pt x="61" y="349"/>
                  </a:lnTo>
                  <a:lnTo>
                    <a:pt x="57" y="343"/>
                  </a:lnTo>
                  <a:lnTo>
                    <a:pt x="54" y="339"/>
                  </a:lnTo>
                  <a:lnTo>
                    <a:pt x="48" y="336"/>
                  </a:lnTo>
                  <a:lnTo>
                    <a:pt x="42" y="336"/>
                  </a:lnTo>
                  <a:lnTo>
                    <a:pt x="38" y="339"/>
                  </a:lnTo>
                  <a:lnTo>
                    <a:pt x="35" y="346"/>
                  </a:lnTo>
                  <a:lnTo>
                    <a:pt x="32" y="352"/>
                  </a:lnTo>
                  <a:lnTo>
                    <a:pt x="32" y="352"/>
                  </a:lnTo>
                  <a:lnTo>
                    <a:pt x="19" y="454"/>
                  </a:lnTo>
                  <a:lnTo>
                    <a:pt x="3" y="555"/>
                  </a:lnTo>
                  <a:lnTo>
                    <a:pt x="3" y="555"/>
                  </a:lnTo>
                  <a:lnTo>
                    <a:pt x="0" y="562"/>
                  </a:lnTo>
                  <a:lnTo>
                    <a:pt x="3" y="565"/>
                  </a:lnTo>
                  <a:lnTo>
                    <a:pt x="3" y="565"/>
                  </a:lnTo>
                  <a:lnTo>
                    <a:pt x="3" y="568"/>
                  </a:lnTo>
                  <a:lnTo>
                    <a:pt x="3" y="568"/>
                  </a:lnTo>
                  <a:lnTo>
                    <a:pt x="3" y="577"/>
                  </a:lnTo>
                  <a:lnTo>
                    <a:pt x="7" y="584"/>
                  </a:lnTo>
                  <a:lnTo>
                    <a:pt x="16" y="587"/>
                  </a:lnTo>
                  <a:lnTo>
                    <a:pt x="22" y="584"/>
                  </a:lnTo>
                  <a:lnTo>
                    <a:pt x="22" y="584"/>
                  </a:lnTo>
                  <a:lnTo>
                    <a:pt x="108" y="517"/>
                  </a:lnTo>
                  <a:lnTo>
                    <a:pt x="191" y="444"/>
                  </a:lnTo>
                  <a:lnTo>
                    <a:pt x="191" y="444"/>
                  </a:lnTo>
                  <a:lnTo>
                    <a:pt x="194" y="441"/>
                  </a:lnTo>
                  <a:lnTo>
                    <a:pt x="194" y="435"/>
                  </a:lnTo>
                  <a:lnTo>
                    <a:pt x="191" y="425"/>
                  </a:lnTo>
                  <a:lnTo>
                    <a:pt x="184" y="422"/>
                  </a:lnTo>
                  <a:lnTo>
                    <a:pt x="178" y="422"/>
                  </a:lnTo>
                  <a:lnTo>
                    <a:pt x="175" y="422"/>
                  </a:lnTo>
                  <a:lnTo>
                    <a:pt x="175" y="422"/>
                  </a:lnTo>
                  <a:lnTo>
                    <a:pt x="67" y="508"/>
                  </a:lnTo>
                  <a:lnTo>
                    <a:pt x="67" y="508"/>
                  </a:lnTo>
                  <a:lnTo>
                    <a:pt x="219" y="273"/>
                  </a:lnTo>
                  <a:lnTo>
                    <a:pt x="378" y="41"/>
                  </a:lnTo>
                  <a:lnTo>
                    <a:pt x="378" y="41"/>
                  </a:lnTo>
                  <a:lnTo>
                    <a:pt x="381" y="38"/>
                  </a:lnTo>
                  <a:lnTo>
                    <a:pt x="388" y="31"/>
                  </a:lnTo>
                  <a:lnTo>
                    <a:pt x="394" y="16"/>
                  </a:lnTo>
                  <a:lnTo>
                    <a:pt x="394" y="16"/>
                  </a:lnTo>
                  <a:lnTo>
                    <a:pt x="394" y="9"/>
                  </a:lnTo>
                  <a:lnTo>
                    <a:pt x="391" y="6"/>
                  </a:lnTo>
                  <a:lnTo>
                    <a:pt x="384" y="0"/>
                  </a:lnTo>
                  <a:lnTo>
                    <a:pt x="375" y="0"/>
                  </a:lnTo>
                  <a:lnTo>
                    <a:pt x="369" y="3"/>
                  </a:lnTo>
                  <a:lnTo>
                    <a:pt x="365" y="6"/>
                  </a:lnTo>
                  <a:lnTo>
                    <a:pt x="365"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08" name="Group 107">
            <a:extLst>
              <a:ext uri="{FF2B5EF4-FFF2-40B4-BE49-F238E27FC236}">
                <a16:creationId xmlns:a16="http://schemas.microsoft.com/office/drawing/2014/main" id="{4BE903F0-7A35-4821-A4BE-7C099902B5AA}"/>
              </a:ext>
            </a:extLst>
          </p:cNvPr>
          <p:cNvGrpSpPr/>
          <p:nvPr/>
        </p:nvGrpSpPr>
        <p:grpSpPr>
          <a:xfrm>
            <a:off x="16925924" y="5216088"/>
            <a:ext cx="6505575" cy="3739438"/>
            <a:chOff x="16925924" y="5216088"/>
            <a:chExt cx="6505575" cy="3739438"/>
          </a:xfrm>
        </p:grpSpPr>
        <p:sp>
          <p:nvSpPr>
            <p:cNvPr id="11" name="Rectangle 10">
              <a:extLst>
                <a:ext uri="{FF2B5EF4-FFF2-40B4-BE49-F238E27FC236}">
                  <a16:creationId xmlns:a16="http://schemas.microsoft.com/office/drawing/2014/main" id="{7631DDC8-16E1-4376-9EF3-F18519AE2E06}"/>
                </a:ext>
              </a:extLst>
            </p:cNvPr>
            <p:cNvSpPr/>
            <p:nvPr/>
          </p:nvSpPr>
          <p:spPr>
            <a:xfrm>
              <a:off x="16925924" y="7170422"/>
              <a:ext cx="6505575" cy="1785104"/>
            </a:xfrm>
            <a:prstGeom prst="rect">
              <a:avLst/>
            </a:prstGeom>
          </p:spPr>
          <p:txBody>
            <a:bodyPr wrap="square">
              <a:spAutoFit/>
            </a:bodyPr>
            <a:lstStyle/>
            <a:p>
              <a:pPr algn="ctr" defTabSz="1828800">
                <a:lnSpc>
                  <a:spcPts val="6600"/>
                </a:lnSpc>
              </a:pPr>
              <a:r>
                <a:rPr lang="en-US" sz="6600" b="1" dirty="0"/>
                <a:t>Nutrition-related only ! </a:t>
              </a:r>
            </a:p>
          </p:txBody>
        </p:sp>
        <p:sp>
          <p:nvSpPr>
            <p:cNvPr id="105" name="Freeform 7">
              <a:extLst>
                <a:ext uri="{FF2B5EF4-FFF2-40B4-BE49-F238E27FC236}">
                  <a16:creationId xmlns:a16="http://schemas.microsoft.com/office/drawing/2014/main" id="{7EBA1AD5-CD8F-4139-A138-ECBA67274BD3}"/>
                </a:ext>
              </a:extLst>
            </p:cNvPr>
            <p:cNvSpPr>
              <a:spLocks/>
            </p:cNvSpPr>
            <p:nvPr/>
          </p:nvSpPr>
          <p:spPr bwMode="auto">
            <a:xfrm rot="19144558">
              <a:off x="19545325" y="5216088"/>
              <a:ext cx="972839" cy="1449383"/>
            </a:xfrm>
            <a:custGeom>
              <a:avLst/>
              <a:gdLst>
                <a:gd name="T0" fmla="*/ 365 w 394"/>
                <a:gd name="T1" fmla="*/ 6 h 587"/>
                <a:gd name="T2" fmla="*/ 365 w 394"/>
                <a:gd name="T3" fmla="*/ 6 h 587"/>
                <a:gd name="T4" fmla="*/ 280 w 394"/>
                <a:gd name="T5" fmla="*/ 127 h 587"/>
                <a:gd name="T6" fmla="*/ 197 w 394"/>
                <a:gd name="T7" fmla="*/ 250 h 587"/>
                <a:gd name="T8" fmla="*/ 118 w 394"/>
                <a:gd name="T9" fmla="*/ 377 h 587"/>
                <a:gd name="T10" fmla="*/ 42 w 394"/>
                <a:gd name="T11" fmla="*/ 504 h 587"/>
                <a:gd name="T12" fmla="*/ 42 w 394"/>
                <a:gd name="T13" fmla="*/ 504 h 587"/>
                <a:gd name="T14" fmla="*/ 61 w 394"/>
                <a:gd name="T15" fmla="*/ 355 h 587"/>
                <a:gd name="T16" fmla="*/ 61 w 394"/>
                <a:gd name="T17" fmla="*/ 355 h 587"/>
                <a:gd name="T18" fmla="*/ 61 w 394"/>
                <a:gd name="T19" fmla="*/ 349 h 587"/>
                <a:gd name="T20" fmla="*/ 57 w 394"/>
                <a:gd name="T21" fmla="*/ 343 h 587"/>
                <a:gd name="T22" fmla="*/ 54 w 394"/>
                <a:gd name="T23" fmla="*/ 339 h 587"/>
                <a:gd name="T24" fmla="*/ 48 w 394"/>
                <a:gd name="T25" fmla="*/ 336 h 587"/>
                <a:gd name="T26" fmla="*/ 42 w 394"/>
                <a:gd name="T27" fmla="*/ 336 h 587"/>
                <a:gd name="T28" fmla="*/ 38 w 394"/>
                <a:gd name="T29" fmla="*/ 339 h 587"/>
                <a:gd name="T30" fmla="*/ 35 w 394"/>
                <a:gd name="T31" fmla="*/ 346 h 587"/>
                <a:gd name="T32" fmla="*/ 32 w 394"/>
                <a:gd name="T33" fmla="*/ 352 h 587"/>
                <a:gd name="T34" fmla="*/ 32 w 394"/>
                <a:gd name="T35" fmla="*/ 352 h 587"/>
                <a:gd name="T36" fmla="*/ 19 w 394"/>
                <a:gd name="T37" fmla="*/ 454 h 587"/>
                <a:gd name="T38" fmla="*/ 3 w 394"/>
                <a:gd name="T39" fmla="*/ 555 h 587"/>
                <a:gd name="T40" fmla="*/ 3 w 394"/>
                <a:gd name="T41" fmla="*/ 555 h 587"/>
                <a:gd name="T42" fmla="*/ 0 w 394"/>
                <a:gd name="T43" fmla="*/ 562 h 587"/>
                <a:gd name="T44" fmla="*/ 3 w 394"/>
                <a:gd name="T45" fmla="*/ 565 h 587"/>
                <a:gd name="T46" fmla="*/ 3 w 394"/>
                <a:gd name="T47" fmla="*/ 565 h 587"/>
                <a:gd name="T48" fmla="*/ 3 w 394"/>
                <a:gd name="T49" fmla="*/ 568 h 587"/>
                <a:gd name="T50" fmla="*/ 3 w 394"/>
                <a:gd name="T51" fmla="*/ 568 h 587"/>
                <a:gd name="T52" fmla="*/ 3 w 394"/>
                <a:gd name="T53" fmla="*/ 577 h 587"/>
                <a:gd name="T54" fmla="*/ 7 w 394"/>
                <a:gd name="T55" fmla="*/ 584 h 587"/>
                <a:gd name="T56" fmla="*/ 16 w 394"/>
                <a:gd name="T57" fmla="*/ 587 h 587"/>
                <a:gd name="T58" fmla="*/ 22 w 394"/>
                <a:gd name="T59" fmla="*/ 584 h 587"/>
                <a:gd name="T60" fmla="*/ 22 w 394"/>
                <a:gd name="T61" fmla="*/ 584 h 587"/>
                <a:gd name="T62" fmla="*/ 108 w 394"/>
                <a:gd name="T63" fmla="*/ 517 h 587"/>
                <a:gd name="T64" fmla="*/ 191 w 394"/>
                <a:gd name="T65" fmla="*/ 444 h 587"/>
                <a:gd name="T66" fmla="*/ 191 w 394"/>
                <a:gd name="T67" fmla="*/ 444 h 587"/>
                <a:gd name="T68" fmla="*/ 194 w 394"/>
                <a:gd name="T69" fmla="*/ 441 h 587"/>
                <a:gd name="T70" fmla="*/ 194 w 394"/>
                <a:gd name="T71" fmla="*/ 435 h 587"/>
                <a:gd name="T72" fmla="*/ 191 w 394"/>
                <a:gd name="T73" fmla="*/ 425 h 587"/>
                <a:gd name="T74" fmla="*/ 184 w 394"/>
                <a:gd name="T75" fmla="*/ 422 h 587"/>
                <a:gd name="T76" fmla="*/ 178 w 394"/>
                <a:gd name="T77" fmla="*/ 422 h 587"/>
                <a:gd name="T78" fmla="*/ 175 w 394"/>
                <a:gd name="T79" fmla="*/ 422 h 587"/>
                <a:gd name="T80" fmla="*/ 175 w 394"/>
                <a:gd name="T81" fmla="*/ 422 h 587"/>
                <a:gd name="T82" fmla="*/ 67 w 394"/>
                <a:gd name="T83" fmla="*/ 508 h 587"/>
                <a:gd name="T84" fmla="*/ 67 w 394"/>
                <a:gd name="T85" fmla="*/ 508 h 587"/>
                <a:gd name="T86" fmla="*/ 219 w 394"/>
                <a:gd name="T87" fmla="*/ 273 h 587"/>
                <a:gd name="T88" fmla="*/ 378 w 394"/>
                <a:gd name="T89" fmla="*/ 41 h 587"/>
                <a:gd name="T90" fmla="*/ 378 w 394"/>
                <a:gd name="T91" fmla="*/ 41 h 587"/>
                <a:gd name="T92" fmla="*/ 381 w 394"/>
                <a:gd name="T93" fmla="*/ 38 h 587"/>
                <a:gd name="T94" fmla="*/ 388 w 394"/>
                <a:gd name="T95" fmla="*/ 31 h 587"/>
                <a:gd name="T96" fmla="*/ 394 w 394"/>
                <a:gd name="T97" fmla="*/ 16 h 587"/>
                <a:gd name="T98" fmla="*/ 394 w 394"/>
                <a:gd name="T99" fmla="*/ 16 h 587"/>
                <a:gd name="T100" fmla="*/ 394 w 394"/>
                <a:gd name="T101" fmla="*/ 9 h 587"/>
                <a:gd name="T102" fmla="*/ 391 w 394"/>
                <a:gd name="T103" fmla="*/ 6 h 587"/>
                <a:gd name="T104" fmla="*/ 384 w 394"/>
                <a:gd name="T105" fmla="*/ 0 h 587"/>
                <a:gd name="T106" fmla="*/ 375 w 394"/>
                <a:gd name="T107" fmla="*/ 0 h 587"/>
                <a:gd name="T108" fmla="*/ 369 w 394"/>
                <a:gd name="T109" fmla="*/ 3 h 587"/>
                <a:gd name="T110" fmla="*/ 365 w 394"/>
                <a:gd name="T111" fmla="*/ 6 h 587"/>
                <a:gd name="T112" fmla="*/ 365 w 394"/>
                <a:gd name="T113" fmla="*/ 6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4" h="587">
                  <a:moveTo>
                    <a:pt x="365" y="6"/>
                  </a:moveTo>
                  <a:lnTo>
                    <a:pt x="365" y="6"/>
                  </a:lnTo>
                  <a:lnTo>
                    <a:pt x="280" y="127"/>
                  </a:lnTo>
                  <a:lnTo>
                    <a:pt x="197" y="250"/>
                  </a:lnTo>
                  <a:lnTo>
                    <a:pt x="118" y="377"/>
                  </a:lnTo>
                  <a:lnTo>
                    <a:pt x="42" y="504"/>
                  </a:lnTo>
                  <a:lnTo>
                    <a:pt x="42" y="504"/>
                  </a:lnTo>
                  <a:lnTo>
                    <a:pt x="61" y="355"/>
                  </a:lnTo>
                  <a:lnTo>
                    <a:pt x="61" y="355"/>
                  </a:lnTo>
                  <a:lnTo>
                    <a:pt x="61" y="349"/>
                  </a:lnTo>
                  <a:lnTo>
                    <a:pt x="57" y="343"/>
                  </a:lnTo>
                  <a:lnTo>
                    <a:pt x="54" y="339"/>
                  </a:lnTo>
                  <a:lnTo>
                    <a:pt x="48" y="336"/>
                  </a:lnTo>
                  <a:lnTo>
                    <a:pt x="42" y="336"/>
                  </a:lnTo>
                  <a:lnTo>
                    <a:pt x="38" y="339"/>
                  </a:lnTo>
                  <a:lnTo>
                    <a:pt x="35" y="346"/>
                  </a:lnTo>
                  <a:lnTo>
                    <a:pt x="32" y="352"/>
                  </a:lnTo>
                  <a:lnTo>
                    <a:pt x="32" y="352"/>
                  </a:lnTo>
                  <a:lnTo>
                    <a:pt x="19" y="454"/>
                  </a:lnTo>
                  <a:lnTo>
                    <a:pt x="3" y="555"/>
                  </a:lnTo>
                  <a:lnTo>
                    <a:pt x="3" y="555"/>
                  </a:lnTo>
                  <a:lnTo>
                    <a:pt x="0" y="562"/>
                  </a:lnTo>
                  <a:lnTo>
                    <a:pt x="3" y="565"/>
                  </a:lnTo>
                  <a:lnTo>
                    <a:pt x="3" y="565"/>
                  </a:lnTo>
                  <a:lnTo>
                    <a:pt x="3" y="568"/>
                  </a:lnTo>
                  <a:lnTo>
                    <a:pt x="3" y="568"/>
                  </a:lnTo>
                  <a:lnTo>
                    <a:pt x="3" y="577"/>
                  </a:lnTo>
                  <a:lnTo>
                    <a:pt x="7" y="584"/>
                  </a:lnTo>
                  <a:lnTo>
                    <a:pt x="16" y="587"/>
                  </a:lnTo>
                  <a:lnTo>
                    <a:pt x="22" y="584"/>
                  </a:lnTo>
                  <a:lnTo>
                    <a:pt x="22" y="584"/>
                  </a:lnTo>
                  <a:lnTo>
                    <a:pt x="108" y="517"/>
                  </a:lnTo>
                  <a:lnTo>
                    <a:pt x="191" y="444"/>
                  </a:lnTo>
                  <a:lnTo>
                    <a:pt x="191" y="444"/>
                  </a:lnTo>
                  <a:lnTo>
                    <a:pt x="194" y="441"/>
                  </a:lnTo>
                  <a:lnTo>
                    <a:pt x="194" y="435"/>
                  </a:lnTo>
                  <a:lnTo>
                    <a:pt x="191" y="425"/>
                  </a:lnTo>
                  <a:lnTo>
                    <a:pt x="184" y="422"/>
                  </a:lnTo>
                  <a:lnTo>
                    <a:pt x="178" y="422"/>
                  </a:lnTo>
                  <a:lnTo>
                    <a:pt x="175" y="422"/>
                  </a:lnTo>
                  <a:lnTo>
                    <a:pt x="175" y="422"/>
                  </a:lnTo>
                  <a:lnTo>
                    <a:pt x="67" y="508"/>
                  </a:lnTo>
                  <a:lnTo>
                    <a:pt x="67" y="508"/>
                  </a:lnTo>
                  <a:lnTo>
                    <a:pt x="219" y="273"/>
                  </a:lnTo>
                  <a:lnTo>
                    <a:pt x="378" y="41"/>
                  </a:lnTo>
                  <a:lnTo>
                    <a:pt x="378" y="41"/>
                  </a:lnTo>
                  <a:lnTo>
                    <a:pt x="381" y="38"/>
                  </a:lnTo>
                  <a:lnTo>
                    <a:pt x="388" y="31"/>
                  </a:lnTo>
                  <a:lnTo>
                    <a:pt x="394" y="16"/>
                  </a:lnTo>
                  <a:lnTo>
                    <a:pt x="394" y="16"/>
                  </a:lnTo>
                  <a:lnTo>
                    <a:pt x="394" y="9"/>
                  </a:lnTo>
                  <a:lnTo>
                    <a:pt x="391" y="6"/>
                  </a:lnTo>
                  <a:lnTo>
                    <a:pt x="384" y="0"/>
                  </a:lnTo>
                  <a:lnTo>
                    <a:pt x="375" y="0"/>
                  </a:lnTo>
                  <a:lnTo>
                    <a:pt x="369" y="3"/>
                  </a:lnTo>
                  <a:lnTo>
                    <a:pt x="365" y="6"/>
                  </a:lnTo>
                  <a:lnTo>
                    <a:pt x="365"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r-FR"/>
            </a:p>
          </p:txBody>
        </p:sp>
      </p:grpSp>
      <p:pic>
        <p:nvPicPr>
          <p:cNvPr id="17" name="Image 2">
            <a:extLst>
              <a:ext uri="{FF2B5EF4-FFF2-40B4-BE49-F238E27FC236}">
                <a16:creationId xmlns:a16="http://schemas.microsoft.com/office/drawing/2014/main" id="{89351CAE-833E-4E47-B8B0-7BBA2BF72FC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029588" y="3455901"/>
            <a:ext cx="9479131" cy="8126689"/>
          </a:xfrm>
          <a:prstGeom prst="rect">
            <a:avLst/>
          </a:prstGeom>
        </p:spPr>
      </p:pic>
    </p:spTree>
    <p:custDataLst>
      <p:tags r:id="rId1"/>
    </p:custDataLst>
    <p:extLst>
      <p:ext uri="{BB962C8B-B14F-4D97-AF65-F5344CB8AC3E}">
        <p14:creationId xmlns:p14="http://schemas.microsoft.com/office/powerpoint/2010/main" val="1519949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fade">
                                      <p:cBhvr>
                                        <p:cTn id="12" dur="500"/>
                                        <p:tgtEl>
                                          <p:spTgt spid="1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
                                        </p:tgtEl>
                                        <p:attrNameLst>
                                          <p:attrName>style.visibility</p:attrName>
                                        </p:attrNameLst>
                                      </p:cBhvr>
                                      <p:to>
                                        <p:strVal val="visible"/>
                                      </p:to>
                                    </p:set>
                                    <p:animEffect transition="in" filter="fade">
                                      <p:cBhvr>
                                        <p:cTn id="1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dog sitting on a white background&#10;&#10;Description automatically generated">
            <a:extLst>
              <a:ext uri="{FF2B5EF4-FFF2-40B4-BE49-F238E27FC236}">
                <a16:creationId xmlns:a16="http://schemas.microsoft.com/office/drawing/2014/main" id="{C3D0C799-7614-4926-8BB2-699A3AFC1C91}"/>
              </a:ext>
            </a:extLst>
          </p:cNvPr>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l="-59017" t="-2174" r="31748" b="-5193"/>
          <a:stretch/>
        </p:blipFill>
        <p:spPr>
          <a:xfrm>
            <a:off x="-1" y="0"/>
            <a:ext cx="24387177" cy="13716000"/>
          </a:xfrm>
          <a:solidFill>
            <a:schemeClr val="bg1"/>
          </a:solidFill>
        </p:spPr>
      </p:pic>
      <p:sp>
        <p:nvSpPr>
          <p:cNvPr id="7" name="Rectangle 6">
            <a:extLst>
              <a:ext uri="{FF2B5EF4-FFF2-40B4-BE49-F238E27FC236}">
                <a16:creationId xmlns:a16="http://schemas.microsoft.com/office/drawing/2014/main" id="{FDA95E36-FF82-455D-B126-B19030D0C0F1}"/>
              </a:ext>
            </a:extLst>
          </p:cNvPr>
          <p:cNvSpPr/>
          <p:nvPr/>
        </p:nvSpPr>
        <p:spPr>
          <a:xfrm>
            <a:off x="5251199" y="5734615"/>
            <a:ext cx="8163132" cy="2246769"/>
          </a:xfrm>
          <a:prstGeom prst="rect">
            <a:avLst/>
          </a:prstGeom>
        </p:spPr>
        <p:txBody>
          <a:bodyPr wrap="none">
            <a:spAutoFit/>
          </a:bodyPr>
          <a:lstStyle/>
          <a:p>
            <a:pPr algn="ctr"/>
            <a:r>
              <a:rPr lang="en-US" sz="14000" b="1" dirty="0">
                <a:solidFill>
                  <a:schemeClr val="tx2"/>
                </a:solidFill>
              </a:rPr>
              <a:t>EPA-DHA </a:t>
            </a:r>
            <a:endParaRPr lang="fr-FR" sz="14000" b="1" dirty="0">
              <a:solidFill>
                <a:schemeClr val="tx2"/>
              </a:solidFill>
            </a:endParaRPr>
          </a:p>
        </p:txBody>
      </p:sp>
    </p:spTree>
    <p:custDataLst>
      <p:tags r:id="rId1"/>
    </p:custDataLst>
    <p:extLst>
      <p:ext uri="{BB962C8B-B14F-4D97-AF65-F5344CB8AC3E}">
        <p14:creationId xmlns:p14="http://schemas.microsoft.com/office/powerpoint/2010/main" val="57308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brown and white dog looking at the camera&#10;&#10;Description automatically generated">
            <a:extLst>
              <a:ext uri="{FF2B5EF4-FFF2-40B4-BE49-F238E27FC236}">
                <a16:creationId xmlns:a16="http://schemas.microsoft.com/office/drawing/2014/main" id="{0BF93772-493F-49D4-B67E-5A61F4E57F1B}"/>
              </a:ext>
            </a:extLst>
          </p:cNvPr>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l="18262" t="9137" b="9137"/>
          <a:stretch/>
        </p:blipFill>
        <p:spPr>
          <a:xfrm>
            <a:off x="-1" y="0"/>
            <a:ext cx="24387177" cy="13716000"/>
          </a:xfrm>
        </p:spPr>
      </p:pic>
      <p:sp>
        <p:nvSpPr>
          <p:cNvPr id="19" name="Freeform: Shape 18">
            <a:extLst>
              <a:ext uri="{FF2B5EF4-FFF2-40B4-BE49-F238E27FC236}">
                <a16:creationId xmlns:a16="http://schemas.microsoft.com/office/drawing/2014/main" id="{8266DD2E-6DE7-4EAC-9D14-A08693CE11EB}"/>
              </a:ext>
            </a:extLst>
          </p:cNvPr>
          <p:cNvSpPr/>
          <p:nvPr/>
        </p:nvSpPr>
        <p:spPr>
          <a:xfrm>
            <a:off x="12496799" y="0"/>
            <a:ext cx="11890376" cy="13716000"/>
          </a:xfrm>
          <a:custGeom>
            <a:avLst/>
            <a:gdLst>
              <a:gd name="connsiteX0" fmla="*/ 10302188 w 11890376"/>
              <a:gd name="connsiteY0" fmla="*/ 11115160 h 13716000"/>
              <a:gd name="connsiteX1" fmla="*/ 9058004 w 11890376"/>
              <a:gd name="connsiteY1" fmla="*/ 12359344 h 13716000"/>
              <a:gd name="connsiteX2" fmla="*/ 10302188 w 11890376"/>
              <a:gd name="connsiteY2" fmla="*/ 13603528 h 13716000"/>
              <a:gd name="connsiteX3" fmla="*/ 11546372 w 11890376"/>
              <a:gd name="connsiteY3" fmla="*/ 12359344 h 13716000"/>
              <a:gd name="connsiteX4" fmla="*/ 10302188 w 11890376"/>
              <a:gd name="connsiteY4" fmla="*/ 11115160 h 13716000"/>
              <a:gd name="connsiteX5" fmla="*/ 0 w 11890376"/>
              <a:gd name="connsiteY5" fmla="*/ 0 h 13716000"/>
              <a:gd name="connsiteX6" fmla="*/ 11890376 w 11890376"/>
              <a:gd name="connsiteY6" fmla="*/ 0 h 13716000"/>
              <a:gd name="connsiteX7" fmla="*/ 11890376 w 11890376"/>
              <a:gd name="connsiteY7" fmla="*/ 13716000 h 13716000"/>
              <a:gd name="connsiteX8" fmla="*/ 0 w 11890376"/>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90376" h="13716000">
                <a:moveTo>
                  <a:pt x="10302188" y="11115160"/>
                </a:moveTo>
                <a:cubicBezTo>
                  <a:pt x="9615044" y="11115160"/>
                  <a:pt x="9058004" y="11672200"/>
                  <a:pt x="9058004" y="12359344"/>
                </a:cubicBezTo>
                <a:cubicBezTo>
                  <a:pt x="9058004" y="13046488"/>
                  <a:pt x="9615044" y="13603528"/>
                  <a:pt x="10302188" y="13603528"/>
                </a:cubicBezTo>
                <a:cubicBezTo>
                  <a:pt x="10989332" y="13603528"/>
                  <a:pt x="11546372" y="13046488"/>
                  <a:pt x="11546372" y="12359344"/>
                </a:cubicBezTo>
                <a:cubicBezTo>
                  <a:pt x="11546372" y="11672200"/>
                  <a:pt x="10989332" y="11115160"/>
                  <a:pt x="10302188" y="11115160"/>
                </a:cubicBezTo>
                <a:close/>
                <a:moveTo>
                  <a:pt x="0" y="0"/>
                </a:moveTo>
                <a:lnTo>
                  <a:pt x="11890376" y="0"/>
                </a:lnTo>
                <a:lnTo>
                  <a:pt x="11890376" y="13716000"/>
                </a:lnTo>
                <a:lnTo>
                  <a:pt x="0" y="13716000"/>
                </a:lnTo>
                <a:close/>
              </a:path>
            </a:pathLst>
          </a:custGeom>
          <a:gradFill>
            <a:gsLst>
              <a:gs pos="0">
                <a:schemeClr val="bg1">
                  <a:alpha val="0"/>
                </a:schemeClr>
              </a:gs>
              <a:gs pos="100000">
                <a:srgbClr val="FFFFFF">
                  <a:alpha val="81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grpSp>
        <p:nvGrpSpPr>
          <p:cNvPr id="13" name="Group 12">
            <a:extLst>
              <a:ext uri="{FF2B5EF4-FFF2-40B4-BE49-F238E27FC236}">
                <a16:creationId xmlns:a16="http://schemas.microsoft.com/office/drawing/2014/main" id="{B78D675A-3733-4B6F-BBEC-80BA495568AA}"/>
              </a:ext>
            </a:extLst>
          </p:cNvPr>
          <p:cNvGrpSpPr/>
          <p:nvPr/>
        </p:nvGrpSpPr>
        <p:grpSpPr>
          <a:xfrm>
            <a:off x="14023283" y="1506837"/>
            <a:ext cx="9907182" cy="5386090"/>
            <a:chOff x="14023283" y="1506837"/>
            <a:chExt cx="9907182" cy="5386090"/>
          </a:xfrm>
        </p:grpSpPr>
        <p:sp>
          <p:nvSpPr>
            <p:cNvPr id="10" name="TextBox 9">
              <a:extLst>
                <a:ext uri="{FF2B5EF4-FFF2-40B4-BE49-F238E27FC236}">
                  <a16:creationId xmlns:a16="http://schemas.microsoft.com/office/drawing/2014/main" id="{6AFC0A17-7F44-4BEC-B89E-C02E98748006}"/>
                </a:ext>
              </a:extLst>
            </p:cNvPr>
            <p:cNvSpPr txBox="1"/>
            <p:nvPr/>
          </p:nvSpPr>
          <p:spPr>
            <a:xfrm>
              <a:off x="15052473" y="1506837"/>
              <a:ext cx="8877992" cy="5201424"/>
            </a:xfrm>
            <a:prstGeom prst="rect">
              <a:avLst/>
            </a:prstGeom>
            <a:noFill/>
          </p:spPr>
          <p:txBody>
            <a:bodyPr wrap="square" rtlCol="0">
              <a:spAutoFit/>
            </a:bodyPr>
            <a:lstStyle/>
            <a:p>
              <a:r>
                <a:rPr lang="en-US" sz="33200" dirty="0">
                  <a:latin typeface="DIN Pro Cond Medium" panose="020B0606020201010104" pitchFamily="34" charset="0"/>
                </a:rPr>
                <a:t>70% </a:t>
              </a:r>
            </a:p>
          </p:txBody>
        </p:sp>
        <p:sp>
          <p:nvSpPr>
            <p:cNvPr id="11" name="TextBox 10">
              <a:extLst>
                <a:ext uri="{FF2B5EF4-FFF2-40B4-BE49-F238E27FC236}">
                  <a16:creationId xmlns:a16="http://schemas.microsoft.com/office/drawing/2014/main" id="{7B61066D-5FF4-49DE-9A40-164BA45491AE}"/>
                </a:ext>
              </a:extLst>
            </p:cNvPr>
            <p:cNvSpPr txBox="1"/>
            <p:nvPr/>
          </p:nvSpPr>
          <p:spPr>
            <a:xfrm>
              <a:off x="14023283" y="5926437"/>
              <a:ext cx="8877992" cy="646331"/>
            </a:xfrm>
            <a:prstGeom prst="rect">
              <a:avLst/>
            </a:prstGeom>
            <a:noFill/>
          </p:spPr>
          <p:txBody>
            <a:bodyPr wrap="square" rtlCol="0">
              <a:spAutoFit/>
            </a:bodyPr>
            <a:lstStyle/>
            <a:p>
              <a:r>
                <a:rPr lang="en-US" sz="3600" dirty="0"/>
                <a:t>Weight gain during last 20d of gestation</a:t>
              </a:r>
            </a:p>
          </p:txBody>
        </p:sp>
        <p:sp>
          <p:nvSpPr>
            <p:cNvPr id="12" name="Rectangle 11">
              <a:extLst>
                <a:ext uri="{FF2B5EF4-FFF2-40B4-BE49-F238E27FC236}">
                  <a16:creationId xmlns:a16="http://schemas.microsoft.com/office/drawing/2014/main" id="{86828F78-23B7-4CD3-B8D9-C635136C7477}"/>
                </a:ext>
              </a:extLst>
            </p:cNvPr>
            <p:cNvSpPr/>
            <p:nvPr/>
          </p:nvSpPr>
          <p:spPr>
            <a:xfrm>
              <a:off x="20242866" y="6523595"/>
              <a:ext cx="1808444" cy="369332"/>
            </a:xfrm>
            <a:prstGeom prst="rect">
              <a:avLst/>
            </a:prstGeom>
          </p:spPr>
          <p:txBody>
            <a:bodyPr wrap="none">
              <a:spAutoFit/>
            </a:bodyPr>
            <a:lstStyle/>
            <a:p>
              <a:r>
                <a:rPr lang="en-US" dirty="0"/>
                <a:t>(Fontaine, 2012)</a:t>
              </a:r>
            </a:p>
          </p:txBody>
        </p:sp>
      </p:grpSp>
      <p:sp>
        <p:nvSpPr>
          <p:cNvPr id="16" name="Rectangle 15">
            <a:extLst>
              <a:ext uri="{FF2B5EF4-FFF2-40B4-BE49-F238E27FC236}">
                <a16:creationId xmlns:a16="http://schemas.microsoft.com/office/drawing/2014/main" id="{2E1F5533-E693-4AA1-9F21-A6E26B160410}"/>
              </a:ext>
            </a:extLst>
          </p:cNvPr>
          <p:cNvSpPr/>
          <p:nvPr/>
        </p:nvSpPr>
        <p:spPr>
          <a:xfrm>
            <a:off x="14720485" y="7851448"/>
            <a:ext cx="7483588" cy="1528624"/>
          </a:xfrm>
          <a:prstGeom prst="rect">
            <a:avLst/>
          </a:prstGeom>
        </p:spPr>
        <p:txBody>
          <a:bodyPr wrap="none">
            <a:spAutoFit/>
          </a:bodyPr>
          <a:lstStyle/>
          <a:p>
            <a:pPr algn="ctr">
              <a:lnSpc>
                <a:spcPts val="5600"/>
              </a:lnSpc>
            </a:pPr>
            <a:r>
              <a:rPr lang="en-US" sz="5600" b="1" dirty="0"/>
              <a:t>0-42 days of gestation </a:t>
            </a:r>
            <a:br>
              <a:rPr lang="en-US" sz="5600" b="1" dirty="0"/>
            </a:br>
            <a:r>
              <a:rPr lang="en-US" sz="5600" b="1" dirty="0"/>
              <a:t>= maintenance</a:t>
            </a:r>
            <a:endParaRPr lang="fr-FR" b="1" dirty="0"/>
          </a:p>
        </p:txBody>
      </p:sp>
      <p:sp>
        <p:nvSpPr>
          <p:cNvPr id="20" name="Rectangle 19">
            <a:extLst>
              <a:ext uri="{FF2B5EF4-FFF2-40B4-BE49-F238E27FC236}">
                <a16:creationId xmlns:a16="http://schemas.microsoft.com/office/drawing/2014/main" id="{9B8F48A1-8850-4054-A2A6-4D4825C6C0D7}"/>
              </a:ext>
            </a:extLst>
          </p:cNvPr>
          <p:cNvSpPr/>
          <p:nvPr/>
        </p:nvSpPr>
        <p:spPr>
          <a:xfrm>
            <a:off x="14525720" y="7851448"/>
            <a:ext cx="7873117" cy="1528624"/>
          </a:xfrm>
          <a:prstGeom prst="rect">
            <a:avLst/>
          </a:prstGeom>
        </p:spPr>
        <p:txBody>
          <a:bodyPr wrap="none">
            <a:spAutoFit/>
          </a:bodyPr>
          <a:lstStyle/>
          <a:p>
            <a:pPr algn="ctr">
              <a:lnSpc>
                <a:spcPts val="5600"/>
              </a:lnSpc>
            </a:pPr>
            <a:r>
              <a:rPr lang="en-US" sz="5600" b="1" dirty="0"/>
              <a:t>42-63 days of gestation </a:t>
            </a:r>
            <a:br>
              <a:rPr lang="en-US" sz="5600" b="1" dirty="0"/>
            </a:br>
            <a:r>
              <a:rPr lang="en-US" sz="5600" b="1" dirty="0"/>
              <a:t>= +10% energy/week</a:t>
            </a:r>
            <a:endParaRPr lang="fr-FR" b="1" dirty="0"/>
          </a:p>
        </p:txBody>
      </p:sp>
    </p:spTree>
    <p:custDataLst>
      <p:tags r:id="rId1"/>
    </p:custDataLst>
    <p:extLst>
      <p:ext uri="{BB962C8B-B14F-4D97-AF65-F5344CB8AC3E}">
        <p14:creationId xmlns:p14="http://schemas.microsoft.com/office/powerpoint/2010/main" val="274916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xit" presetSubtype="0" fill="hold" grpId="1" nodeType="withEffect">
                                  <p:stCondLst>
                                    <p:cond delay="0"/>
                                  </p:stCondLst>
                                  <p:childTnLst>
                                    <p:animEffect transition="out" filter="fad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62450" y="1823585"/>
            <a:ext cx="15662275" cy="2458129"/>
          </a:xfrm>
        </p:spPr>
        <p:txBody>
          <a:bodyPr>
            <a:normAutofit/>
          </a:bodyPr>
          <a:lstStyle/>
          <a:p>
            <a:pPr marL="0" indent="0" algn="ctr">
              <a:buNone/>
            </a:pPr>
            <a:r>
              <a:rPr lang="en-US" sz="11500" b="1" dirty="0">
                <a:solidFill>
                  <a:schemeClr val="tx2"/>
                </a:solidFill>
              </a:rPr>
              <a:t>PRACTICAL </a:t>
            </a:r>
            <a:r>
              <a:rPr lang="en-US" sz="11500" dirty="0">
                <a:solidFill>
                  <a:schemeClr val="tx2"/>
                </a:solidFill>
              </a:rPr>
              <a:t>TIP</a:t>
            </a:r>
            <a:r>
              <a:rPr lang="en-US" sz="11500" b="1" dirty="0">
                <a:solidFill>
                  <a:schemeClr val="tx2"/>
                </a:solidFill>
              </a:rPr>
              <a:t> </a:t>
            </a:r>
          </a:p>
        </p:txBody>
      </p:sp>
      <p:pic>
        <p:nvPicPr>
          <p:cNvPr id="10" name="Picture 9">
            <a:extLst>
              <a:ext uri="{FF2B5EF4-FFF2-40B4-BE49-F238E27FC236}">
                <a16:creationId xmlns:a16="http://schemas.microsoft.com/office/drawing/2014/main" id="{C1782E39-902F-4282-A4F0-15092E9E34B1}"/>
              </a:ext>
            </a:extLst>
          </p:cNvPr>
          <p:cNvPicPr>
            <a:picLocks noChangeAspect="1"/>
          </p:cNvPicPr>
          <p:nvPr/>
        </p:nvPicPr>
        <p:blipFill>
          <a:blip r:embed="rId4"/>
          <a:stretch>
            <a:fillRect/>
          </a:stretch>
        </p:blipFill>
        <p:spPr>
          <a:xfrm>
            <a:off x="6163890" y="4173991"/>
            <a:ext cx="12059395" cy="8322810"/>
          </a:xfrm>
          <a:prstGeom prst="rect">
            <a:avLst/>
          </a:prstGeom>
        </p:spPr>
      </p:pic>
      <p:sp>
        <p:nvSpPr>
          <p:cNvPr id="4" name="Freeform: Shape 3">
            <a:extLst>
              <a:ext uri="{FF2B5EF4-FFF2-40B4-BE49-F238E27FC236}">
                <a16:creationId xmlns:a16="http://schemas.microsoft.com/office/drawing/2014/main" id="{9877EF45-DE81-439C-8B41-6F0B1068342A}"/>
              </a:ext>
            </a:extLst>
          </p:cNvPr>
          <p:cNvSpPr/>
          <p:nvPr/>
        </p:nvSpPr>
        <p:spPr>
          <a:xfrm>
            <a:off x="10511481" y="8781535"/>
            <a:ext cx="3344562" cy="2092411"/>
          </a:xfrm>
          <a:custGeom>
            <a:avLst/>
            <a:gdLst>
              <a:gd name="connsiteX0" fmla="*/ 0 w 3344562"/>
              <a:gd name="connsiteY0" fmla="*/ 0 h 2092411"/>
              <a:gd name="connsiteX1" fmla="*/ 675503 w 3344562"/>
              <a:gd name="connsiteY1" fmla="*/ 82379 h 2092411"/>
              <a:gd name="connsiteX2" fmla="*/ 2273643 w 3344562"/>
              <a:gd name="connsiteY2" fmla="*/ 131806 h 2092411"/>
              <a:gd name="connsiteX3" fmla="*/ 3344562 w 3344562"/>
              <a:gd name="connsiteY3" fmla="*/ 65903 h 2092411"/>
              <a:gd name="connsiteX4" fmla="*/ 3328087 w 3344562"/>
              <a:gd name="connsiteY4" fmla="*/ 2010033 h 2092411"/>
              <a:gd name="connsiteX5" fmla="*/ 1977081 w 3344562"/>
              <a:gd name="connsiteY5" fmla="*/ 2092411 h 2092411"/>
              <a:gd name="connsiteX6" fmla="*/ 378941 w 3344562"/>
              <a:gd name="connsiteY6" fmla="*/ 2042984 h 2092411"/>
              <a:gd name="connsiteX7" fmla="*/ 65903 w 3344562"/>
              <a:gd name="connsiteY7" fmla="*/ 1581665 h 2092411"/>
              <a:gd name="connsiteX8" fmla="*/ 0 w 3344562"/>
              <a:gd name="connsiteY8" fmla="*/ 0 h 209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4562" h="2092411">
                <a:moveTo>
                  <a:pt x="0" y="0"/>
                </a:moveTo>
                <a:lnTo>
                  <a:pt x="675503" y="82379"/>
                </a:lnTo>
                <a:lnTo>
                  <a:pt x="2273643" y="131806"/>
                </a:lnTo>
                <a:lnTo>
                  <a:pt x="3344562" y="65903"/>
                </a:lnTo>
                <a:lnTo>
                  <a:pt x="3328087" y="2010033"/>
                </a:lnTo>
                <a:lnTo>
                  <a:pt x="1977081" y="2092411"/>
                </a:lnTo>
                <a:lnTo>
                  <a:pt x="378941" y="2042984"/>
                </a:lnTo>
                <a:lnTo>
                  <a:pt x="65903" y="1581665"/>
                </a:lnTo>
                <a:lnTo>
                  <a:pt x="0" y="0"/>
                </a:lnTo>
                <a:close/>
              </a:path>
            </a:pathLst>
          </a:custGeom>
          <a:solidFill>
            <a:srgbClr val="E6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395214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RC 2">
      <a:dk1>
        <a:srgbClr val="3D3D3C"/>
      </a:dk1>
      <a:lt1>
        <a:sysClr val="window" lastClr="FFFFFF"/>
      </a:lt1>
      <a:dk2>
        <a:srgbClr val="EC001A"/>
      </a:dk2>
      <a:lt2>
        <a:srgbClr val="CFD0CE"/>
      </a:lt2>
      <a:accent1>
        <a:srgbClr val="BE0000"/>
      </a:accent1>
      <a:accent2>
        <a:srgbClr val="D11A5E"/>
      </a:accent2>
      <a:accent3>
        <a:srgbClr val="2283BB"/>
      </a:accent3>
      <a:accent4>
        <a:srgbClr val="5AAC3E"/>
      </a:accent4>
      <a:accent5>
        <a:srgbClr val="776798"/>
      </a:accent5>
      <a:accent6>
        <a:srgbClr val="57AECE"/>
      </a:accent6>
      <a:hlink>
        <a:srgbClr val="0000FF"/>
      </a:hlink>
      <a:folHlink>
        <a:srgbClr val="912370"/>
      </a:folHlink>
    </a:clrScheme>
    <a:fontScheme name="Custom 14">
      <a:majorFont>
        <a:latin typeface="DIN Pro"/>
        <a:ea typeface=""/>
        <a:cs typeface=""/>
      </a:majorFont>
      <a:minorFont>
        <a:latin typeface="DI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illar xmlns="c4f34f69-2d9e-4baf-b8e6-19a5da0cb39e" xsi:nil="true"/>
    <Pet xmlns="c4f34f69-2d9e-4baf-b8e6-19a5da0cb39e">English</Pet>
    <_Flow_SignoffStatus xmlns="c4f34f69-2d9e-4baf-b8e6-19a5da0cb39e" xsi:nil="true"/>
    <NomdeAuteur xmlns="c4f34f69-2d9e-4baf-b8e6-19a5da0cb39e" xsi:nil="true"/>
    <DocumentSetDescription xmlns="http://schemas.microsoft.com/sharepoint/v3" xsi:nil="true"/>
    <TaxKeywordTaxHTField xmlns="71f963b3-79fc-447e-8c1b-a5ebd096f8df">
      <Terms xmlns="http://schemas.microsoft.com/office/infopath/2007/PartnerControls"/>
    </TaxKeywordTaxHTField>
    <TaxCatchAll xmlns="71f963b3-79fc-447e-8c1b-a5ebd096f8d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351853FB655745B263E26A5962ACB2" ma:contentTypeVersion="22" ma:contentTypeDescription="Create a new document." ma:contentTypeScope="" ma:versionID="56a46f80cc870772e16cdeb858025b2b">
  <xsd:schema xmlns:xsd="http://www.w3.org/2001/XMLSchema" xmlns:xs="http://www.w3.org/2001/XMLSchema" xmlns:p="http://schemas.microsoft.com/office/2006/metadata/properties" xmlns:ns1="http://schemas.microsoft.com/sharepoint/v3" xmlns:ns2="c4f34f69-2d9e-4baf-b8e6-19a5da0cb39e" xmlns:ns3="71f963b3-79fc-447e-8c1b-a5ebd096f8df" targetNamespace="http://schemas.microsoft.com/office/2006/metadata/properties" ma:root="true" ma:fieldsID="e6457fcda0d33f10d0e82dbb2a9712c8" ns1:_="" ns2:_="" ns3:_="">
    <xsd:import namespace="http://schemas.microsoft.com/sharepoint/v3"/>
    <xsd:import namespace="c4f34f69-2d9e-4baf-b8e6-19a5da0cb39e"/>
    <xsd:import namespace="71f963b3-79fc-447e-8c1b-a5ebd096f8df"/>
    <xsd:element name="properties">
      <xsd:complexType>
        <xsd:sequence>
          <xsd:element name="documentManagement">
            <xsd:complexType>
              <xsd:all>
                <xsd:element ref="ns2:MediaServiceMetadata" minOccurs="0"/>
                <xsd:element ref="ns2:MediaServiceFastMetadata" minOccurs="0"/>
                <xsd:element ref="ns2:Pillar" minOccurs="0"/>
                <xsd:element ref="ns2:Pet"/>
                <xsd:element ref="ns2:MediaServiceDateTaken" minOccurs="0"/>
                <xsd:element ref="ns3:SharedWithUsers" minOccurs="0"/>
                <xsd:element ref="ns3:SharedWithDetails"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_Flow_SignoffStatus" minOccurs="0"/>
                <xsd:element ref="ns2:MediaLengthInSeconds" minOccurs="0"/>
                <xsd:element ref="ns2:NomdeAuteur" minOccurs="0"/>
                <xsd:element ref="ns1:DocumentSetDescription" minOccurs="0"/>
                <xsd:element ref="ns3: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25"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f34f69-2d9e-4baf-b8e6-19a5da0cb39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Pillar" ma:index="10" nillable="true" ma:displayName="Keywords" ma:internalName="Pillar">
      <xsd:simpleType>
        <xsd:restriction base="dms:Note">
          <xsd:maxLength value="255"/>
        </xsd:restriction>
      </xsd:simpleType>
    </xsd:element>
    <xsd:element name="Pet" ma:index="11" ma:displayName="Language" ma:default="English" ma:format="Dropdown" ma:indexed="true" ma:internalName="Pet">
      <xsd:simpleType>
        <xsd:restriction base="dms:Choice">
          <xsd:enumeration value="English"/>
          <xsd:enumeration value="French"/>
          <xsd:enumeration value="German"/>
          <xsd:enumeration value="Italian"/>
          <xsd:enumeration value="Spanish"/>
          <xsd:enumeration value="Russian"/>
          <xsd:enumeration value="Polish"/>
          <xsd:enumeration value="Portuguese"/>
          <xsd:enumeration value="Chinese"/>
          <xsd:enumeration value="Japanese"/>
        </xsd:restriction>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NomdeAuteur" ma:index="24" nillable="true" ma:displayName="Author Name" ma:format="Dropdown" ma:internalName="NomdeAuteu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f963b3-79fc-447e-8c1b-a5ebd096f8d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KeywordTaxHTField" ma:index="27" nillable="true" ma:taxonomy="true" ma:internalName="TaxKeywordTaxHTField" ma:taxonomyFieldName="TaxKeyword" ma:displayName="Enterprise Keywords" ma:fieldId="{23f27201-bee3-471e-b2e7-b64fd8b7ca38}" ma:taxonomyMulti="true" ma:sspId="882a8648-6b9d-42b8-a641-c896e6ef1646" ma:termSetId="00000000-0000-0000-0000-000000000000" ma:anchorId="00000000-0000-0000-0000-000000000000" ma:open="true" ma:isKeyword="true">
      <xsd:complexType>
        <xsd:sequence>
          <xsd:element ref="pc:Terms" minOccurs="0" maxOccurs="1"/>
        </xsd:sequence>
      </xsd:complexType>
    </xsd:element>
    <xsd:element name="TaxCatchAll" ma:index="28" nillable="true" ma:displayName="Taxonomy Catch All Column" ma:hidden="true" ma:list="{4f7ccbc1-ea61-43d2-b9a9-9d847bc453ac}" ma:internalName="TaxCatchAll" ma:showField="CatchAllData" ma:web="71f963b3-79fc-447e-8c1b-a5ebd096f8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286C8C-FA08-4F14-B82E-7B023E8C11C8}">
  <ds:schemaRefs>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schemas.microsoft.com/office/infopath/2007/PartnerControls"/>
    <ds:schemaRef ds:uri="71f963b3-79fc-447e-8c1b-a5ebd096f8df"/>
    <ds:schemaRef ds:uri="http://purl.org/dc/terms/"/>
    <ds:schemaRef ds:uri="c4f34f69-2d9e-4baf-b8e6-19a5da0cb39e"/>
    <ds:schemaRef ds:uri="http://schemas.microsoft.com/sharepoint/v3"/>
    <ds:schemaRef ds:uri="http://www.w3.org/XML/1998/namespace"/>
    <ds:schemaRef ds:uri="http://purl.org/dc/elements/1.1/"/>
  </ds:schemaRefs>
</ds:datastoreItem>
</file>

<file path=customXml/itemProps2.xml><?xml version="1.0" encoding="utf-8"?>
<ds:datastoreItem xmlns:ds="http://schemas.openxmlformats.org/officeDocument/2006/customXml" ds:itemID="{CD7FE026-3241-491C-B376-1AC807DB4B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4f34f69-2d9e-4baf-b8e6-19a5da0cb39e"/>
    <ds:schemaRef ds:uri="71f963b3-79fc-447e-8c1b-a5ebd096f8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20E6C4-359D-47DF-98FA-28C123455E7C}">
  <ds:schemaRefs>
    <ds:schemaRef ds:uri="http://schemas.microsoft.com/sharepoint/v3/contenttype/forms"/>
  </ds:schemaRefs>
</ds:datastoreItem>
</file>

<file path=docMetadata/LabelInfo.xml><?xml version="1.0" encoding="utf-8"?>
<clbl:labelList xmlns:clbl="http://schemas.microsoft.com/office/2020/mipLabelMetadata">
  <clbl:label id="{2fc13e34-f03f-498b-982a-7cb446e25bc6}" enabled="0" method="" siteId="{2fc13e34-f03f-498b-982a-7cb446e25bc6}" removed="1"/>
</clbl:labelList>
</file>

<file path=docProps/app.xml><?xml version="1.0" encoding="utf-8"?>
<Properties xmlns="http://schemas.openxmlformats.org/officeDocument/2006/extended-properties" xmlns:vt="http://schemas.openxmlformats.org/officeDocument/2006/docPropsVTypes">
  <Template>Office Theme</Template>
  <TotalTime>6157</TotalTime>
  <Words>568</Words>
  <Application>Microsoft Office PowerPoint</Application>
  <PresentationFormat>Custom</PresentationFormat>
  <Paragraphs>142</Paragraphs>
  <Slides>22</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DIN Pro</vt:lpstr>
      <vt:lpstr>DIN Pro Cond Black</vt:lpstr>
      <vt:lpstr>DIN Pro Cond Medium</vt:lpstr>
      <vt:lpstr>DIN-Bold</vt:lpstr>
      <vt:lpstr>DIN-Regular</vt:lpstr>
      <vt:lpstr>Tahoma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PUPPY NEEDS THE RIGHT MILK REPLACER</vt:lpstr>
      <vt:lpstr>OSMOLARITY: HOW TO TAKE ADVANTAGE OF IT</vt:lpstr>
      <vt:lpstr>PowerPoint Presentation</vt:lpstr>
      <vt:lpstr>PowerPoint Presentation</vt:lpstr>
      <vt:lpstr>PowerPoint Presentation</vt:lpstr>
      <vt:lpstr>PowerPoint Presentation</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“Tail” of Two Kitties</dc:title>
  <dc:creator>Tonn, Vanessa</dc:creator>
  <cp:lastModifiedBy>Fontaine, Emmanuel</cp:lastModifiedBy>
  <cp:revision>121</cp:revision>
  <dcterms:created xsi:type="dcterms:W3CDTF">2020-02-07T22:28:14Z</dcterms:created>
  <dcterms:modified xsi:type="dcterms:W3CDTF">2023-04-18T14:08:26Z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0x010100BF351853FB655745B263E26A5962ACB2</vt:lpwstr>
  </property>
  <property fmtid="{D5CDD505-2E9C-101B-9397-08002B2CF9AE}" pid="3" name="ArticulateGUID">
    <vt:lpwstr>621EB45B-ACB8-46AF-8260-5E20674C34E0</vt:lpwstr>
  </property>
  <property fmtid="{D5CDD505-2E9C-101B-9397-08002B2CF9AE}" pid="4" name="ArticulatePath">
    <vt:lpwstr>https://mydrive.effem.com/personal/emmanuel_fontaine_royalcanin_com/Documents/Desktop/2022/2022 - SoL Vet Expert/2022 PRO Documents/2022 PRO Content/2020 Breeder U 5 Nutrition B&amp;G</vt:lpwstr>
  </property>
</Properties>
</file>