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60" r:id="rId2"/>
    <p:sldId id="256" r:id="rId3"/>
    <p:sldId id="314" r:id="rId4"/>
    <p:sldId id="281" r:id="rId5"/>
    <p:sldId id="283" r:id="rId6"/>
    <p:sldId id="306" r:id="rId7"/>
    <p:sldId id="296" r:id="rId8"/>
    <p:sldId id="308" r:id="rId9"/>
    <p:sldId id="328" r:id="rId10"/>
    <p:sldId id="324" r:id="rId11"/>
    <p:sldId id="329" r:id="rId12"/>
    <p:sldId id="285" r:id="rId13"/>
    <p:sldId id="286" r:id="rId14"/>
    <p:sldId id="288" r:id="rId15"/>
    <p:sldId id="289" r:id="rId16"/>
    <p:sldId id="290" r:id="rId17"/>
    <p:sldId id="258" r:id="rId18"/>
    <p:sldId id="313" r:id="rId19"/>
    <p:sldId id="303" r:id="rId20"/>
    <p:sldId id="291" r:id="rId21"/>
    <p:sldId id="262" r:id="rId22"/>
    <p:sldId id="305" r:id="rId23"/>
    <p:sldId id="327" r:id="rId24"/>
    <p:sldId id="317" r:id="rId25"/>
    <p:sldId id="312" r:id="rId26"/>
    <p:sldId id="316" r:id="rId27"/>
    <p:sldId id="318" r:id="rId28"/>
    <p:sldId id="319" r:id="rId29"/>
    <p:sldId id="323" r:id="rId30"/>
    <p:sldId id="276" r:id="rId31"/>
    <p:sldId id="320" r:id="rId32"/>
    <p:sldId id="321" r:id="rId33"/>
    <p:sldId id="325" r:id="rId34"/>
    <p:sldId id="277" r:id="rId35"/>
    <p:sldId id="287" r:id="rId36"/>
    <p:sldId id="322" r:id="rId37"/>
    <p:sldId id="304" r:id="rId38"/>
    <p:sldId id="331"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C92"/>
    <a:srgbClr val="004E8F"/>
    <a:srgbClr val="000000"/>
    <a:srgbClr val="E03E52"/>
    <a:srgbClr val="8559B5"/>
    <a:srgbClr val="ED8C00"/>
    <a:srgbClr val="00B3E7"/>
    <a:srgbClr val="83BA46"/>
    <a:srgbClr val="FFFFFF"/>
    <a:srgbClr val="8FA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9D831-1C4D-4D40-9C78-AC72E7F79EDC}" v="28" dt="2023-04-27T13:40:02.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94"/>
  </p:normalViewPr>
  <p:slideViewPr>
    <p:cSldViewPr snapToGrid="0">
      <p:cViewPr varScale="1">
        <p:scale>
          <a:sx n="59" d="100"/>
          <a:sy n="59" d="100"/>
        </p:scale>
        <p:origin x="10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over Williams" userId="62e8b693-c2b8-4bb8-a677-82dc60aadf68" providerId="ADAL" clId="{5E29D831-1C4D-4D40-9C78-AC72E7F79EDC}"/>
    <pc:docChg chg="undo custSel addSld delSld modSld sldOrd">
      <pc:chgData name="Clover Williams" userId="62e8b693-c2b8-4bb8-a677-82dc60aadf68" providerId="ADAL" clId="{5E29D831-1C4D-4D40-9C78-AC72E7F79EDC}" dt="2023-04-27T19:20:35.709" v="1450" actId="2696"/>
      <pc:docMkLst>
        <pc:docMk/>
      </pc:docMkLst>
      <pc:sldChg chg="addSp delSp modSp mod setBg">
        <pc:chgData name="Clover Williams" userId="62e8b693-c2b8-4bb8-a677-82dc60aadf68" providerId="ADAL" clId="{5E29D831-1C4D-4D40-9C78-AC72E7F79EDC}" dt="2023-04-27T13:40:15.758" v="796" actId="1076"/>
        <pc:sldMkLst>
          <pc:docMk/>
          <pc:sldMk cId="996097905" sldId="256"/>
        </pc:sldMkLst>
        <pc:spChg chg="mod">
          <ac:chgData name="Clover Williams" userId="62e8b693-c2b8-4bb8-a677-82dc60aadf68" providerId="ADAL" clId="{5E29D831-1C4D-4D40-9C78-AC72E7F79EDC}" dt="2023-04-27T13:39:00.461" v="785" actId="26606"/>
          <ac:spMkLst>
            <pc:docMk/>
            <pc:sldMk cId="996097905" sldId="256"/>
            <ac:spMk id="2" creationId="{4C3398E7-4B0E-EA46-ACE5-657E931010F5}"/>
          </ac:spMkLst>
        </pc:spChg>
        <pc:spChg chg="mod ord">
          <ac:chgData name="Clover Williams" userId="62e8b693-c2b8-4bb8-a677-82dc60aadf68" providerId="ADAL" clId="{5E29D831-1C4D-4D40-9C78-AC72E7F79EDC}" dt="2023-04-27T13:39:00.461" v="785" actId="26606"/>
          <ac:spMkLst>
            <pc:docMk/>
            <pc:sldMk cId="996097905" sldId="256"/>
            <ac:spMk id="4" creationId="{6A7C90C6-C458-3941-A63E-F000E12B3668}"/>
          </ac:spMkLst>
        </pc:spChg>
        <pc:spChg chg="add del mod ord">
          <ac:chgData name="Clover Williams" userId="62e8b693-c2b8-4bb8-a677-82dc60aadf68" providerId="ADAL" clId="{5E29D831-1C4D-4D40-9C78-AC72E7F79EDC}" dt="2023-04-27T13:39:00.461" v="785" actId="26606"/>
          <ac:spMkLst>
            <pc:docMk/>
            <pc:sldMk cId="996097905" sldId="256"/>
            <ac:spMk id="1030" creationId="{9DCA1ECB-43FC-989F-9E2A-F53AFFA18E13}"/>
          </ac:spMkLst>
        </pc:spChg>
        <pc:spChg chg="add del">
          <ac:chgData name="Clover Williams" userId="62e8b693-c2b8-4bb8-a677-82dc60aadf68" providerId="ADAL" clId="{5E29D831-1C4D-4D40-9C78-AC72E7F79EDC}" dt="2023-04-27T13:39:00.461" v="785" actId="26606"/>
          <ac:spMkLst>
            <pc:docMk/>
            <pc:sldMk cId="996097905" sldId="256"/>
            <ac:spMk id="1033" creationId="{07977D39-626F-40D7-B00F-16E02602DD5A}"/>
          </ac:spMkLst>
        </pc:spChg>
        <pc:spChg chg="add del">
          <ac:chgData name="Clover Williams" userId="62e8b693-c2b8-4bb8-a677-82dc60aadf68" providerId="ADAL" clId="{5E29D831-1C4D-4D40-9C78-AC72E7F79EDC}" dt="2023-04-27T13:39:00.461" v="785" actId="26606"/>
          <ac:spMkLst>
            <pc:docMk/>
            <pc:sldMk cId="996097905" sldId="256"/>
            <ac:spMk id="1035" creationId="{B905CDE4-B751-4B3E-B625-6E59F8903414}"/>
          </ac:spMkLst>
        </pc:spChg>
        <pc:spChg chg="add del">
          <ac:chgData name="Clover Williams" userId="62e8b693-c2b8-4bb8-a677-82dc60aadf68" providerId="ADAL" clId="{5E29D831-1C4D-4D40-9C78-AC72E7F79EDC}" dt="2023-04-27T13:39:00.461" v="785" actId="26606"/>
          <ac:spMkLst>
            <pc:docMk/>
            <pc:sldMk cId="996097905" sldId="256"/>
            <ac:spMk id="1037" creationId="{08108C16-F4C0-44AA-999D-17BD39219B24}"/>
          </ac:spMkLst>
        </pc:spChg>
        <pc:spChg chg="add del">
          <ac:chgData name="Clover Williams" userId="62e8b693-c2b8-4bb8-a677-82dc60aadf68" providerId="ADAL" clId="{5E29D831-1C4D-4D40-9C78-AC72E7F79EDC}" dt="2023-04-27T13:39:00.461" v="785" actId="26606"/>
          <ac:spMkLst>
            <pc:docMk/>
            <pc:sldMk cId="996097905" sldId="256"/>
            <ac:spMk id="1039" creationId="{CDC29AC1-2821-4FCC-B597-88DAF39C36FE}"/>
          </ac:spMkLst>
        </pc:spChg>
        <pc:spChg chg="add del">
          <ac:chgData name="Clover Williams" userId="62e8b693-c2b8-4bb8-a677-82dc60aadf68" providerId="ADAL" clId="{5E29D831-1C4D-4D40-9C78-AC72E7F79EDC}" dt="2023-04-27T13:39:00.461" v="785" actId="26606"/>
          <ac:spMkLst>
            <pc:docMk/>
            <pc:sldMk cId="996097905" sldId="256"/>
            <ac:spMk id="1041" creationId="{C8F10CB3-3B5E-4C7A-98CF-B87454DDFA39}"/>
          </ac:spMkLst>
        </pc:spChg>
        <pc:spChg chg="add del">
          <ac:chgData name="Clover Williams" userId="62e8b693-c2b8-4bb8-a677-82dc60aadf68" providerId="ADAL" clId="{5E29D831-1C4D-4D40-9C78-AC72E7F79EDC}" dt="2023-04-27T13:38:58.726" v="784" actId="26606"/>
          <ac:spMkLst>
            <pc:docMk/>
            <pc:sldMk cId="996097905" sldId="256"/>
            <ac:spMk id="1046" creationId="{12C63567-9A18-430B-817B-152D609F572F}"/>
          </ac:spMkLst>
        </pc:spChg>
        <pc:picChg chg="add del mod ord">
          <ac:chgData name="Clover Williams" userId="62e8b693-c2b8-4bb8-a677-82dc60aadf68" providerId="ADAL" clId="{5E29D831-1C4D-4D40-9C78-AC72E7F79EDC}" dt="2023-04-27T13:39:05.990" v="786" actId="478"/>
          <ac:picMkLst>
            <pc:docMk/>
            <pc:sldMk cId="996097905" sldId="256"/>
            <ac:picMk id="3" creationId="{8F67548A-258F-18F0-BCE9-16672D062288}"/>
          </ac:picMkLst>
        </pc:picChg>
        <pc:picChg chg="mod ord">
          <ac:chgData name="Clover Williams" userId="62e8b693-c2b8-4bb8-a677-82dc60aadf68" providerId="ADAL" clId="{5E29D831-1C4D-4D40-9C78-AC72E7F79EDC}" dt="2023-04-27T13:39:00.461" v="785" actId="26606"/>
          <ac:picMkLst>
            <pc:docMk/>
            <pc:sldMk cId="996097905" sldId="256"/>
            <ac:picMk id="8" creationId="{0872FB55-B4A2-8E3B-B0E2-3E8D00A1E3B2}"/>
          </ac:picMkLst>
        </pc:picChg>
        <pc:picChg chg="mod ord">
          <ac:chgData name="Clover Williams" userId="62e8b693-c2b8-4bb8-a677-82dc60aadf68" providerId="ADAL" clId="{5E29D831-1C4D-4D40-9C78-AC72E7F79EDC}" dt="2023-04-27T13:40:15.758" v="796" actId="1076"/>
          <ac:picMkLst>
            <pc:docMk/>
            <pc:sldMk cId="996097905" sldId="256"/>
            <ac:picMk id="12" creationId="{A771BE18-39D7-7953-263E-431EBE46A037}"/>
          </ac:picMkLst>
        </pc:picChg>
        <pc:picChg chg="mod">
          <ac:chgData name="Clover Williams" userId="62e8b693-c2b8-4bb8-a677-82dc60aadf68" providerId="ADAL" clId="{5E29D831-1C4D-4D40-9C78-AC72E7F79EDC}" dt="2023-04-27T13:40:09.631" v="795" actId="14100"/>
          <ac:picMkLst>
            <pc:docMk/>
            <pc:sldMk cId="996097905" sldId="256"/>
            <ac:picMk id="13" creationId="{C7F0E6C9-E9F1-DABF-59CE-0CA7AF364EED}"/>
          </ac:picMkLst>
        </pc:picChg>
        <pc:picChg chg="mod ord">
          <ac:chgData name="Clover Williams" userId="62e8b693-c2b8-4bb8-a677-82dc60aadf68" providerId="ADAL" clId="{5E29D831-1C4D-4D40-9C78-AC72E7F79EDC}" dt="2023-04-27T13:40:02.565" v="794" actId="1076"/>
          <ac:picMkLst>
            <pc:docMk/>
            <pc:sldMk cId="996097905" sldId="256"/>
            <ac:picMk id="1026" creationId="{428854E6-92AF-9AA6-DF3F-18B06D5414F5}"/>
          </ac:picMkLst>
        </pc:picChg>
      </pc:sldChg>
      <pc:sldChg chg="modSp mod">
        <pc:chgData name="Clover Williams" userId="62e8b693-c2b8-4bb8-a677-82dc60aadf68" providerId="ADAL" clId="{5E29D831-1C4D-4D40-9C78-AC72E7F79EDC}" dt="2023-04-27T13:35:39.117" v="772" actId="20577"/>
        <pc:sldMkLst>
          <pc:docMk/>
          <pc:sldMk cId="3822932507" sldId="260"/>
        </pc:sldMkLst>
        <pc:spChg chg="mod">
          <ac:chgData name="Clover Williams" userId="62e8b693-c2b8-4bb8-a677-82dc60aadf68" providerId="ADAL" clId="{5E29D831-1C4D-4D40-9C78-AC72E7F79EDC}" dt="2023-04-27T13:35:39.117" v="772" actId="20577"/>
          <ac:spMkLst>
            <pc:docMk/>
            <pc:sldMk cId="3822932507" sldId="260"/>
            <ac:spMk id="4" creationId="{4180F331-E6A0-3144-97D1-D2027F30E359}"/>
          </ac:spMkLst>
        </pc:spChg>
      </pc:sldChg>
      <pc:sldChg chg="del">
        <pc:chgData name="Clover Williams" userId="62e8b693-c2b8-4bb8-a677-82dc60aadf68" providerId="ADAL" clId="{5E29D831-1C4D-4D40-9C78-AC72E7F79EDC}" dt="2023-04-27T19:20:31.034" v="1449" actId="2696"/>
        <pc:sldMkLst>
          <pc:docMk/>
          <pc:sldMk cId="2644745812" sldId="261"/>
        </pc:sldMkLst>
      </pc:sldChg>
      <pc:sldChg chg="del">
        <pc:chgData name="Clover Williams" userId="62e8b693-c2b8-4bb8-a677-82dc60aadf68" providerId="ADAL" clId="{5E29D831-1C4D-4D40-9C78-AC72E7F79EDC}" dt="2023-04-26T20:59:11.539" v="441" actId="2696"/>
        <pc:sldMkLst>
          <pc:docMk/>
          <pc:sldMk cId="2073728589" sldId="263"/>
        </pc:sldMkLst>
      </pc:sldChg>
      <pc:sldChg chg="modSp mod">
        <pc:chgData name="Clover Williams" userId="62e8b693-c2b8-4bb8-a677-82dc60aadf68" providerId="ADAL" clId="{5E29D831-1C4D-4D40-9C78-AC72E7F79EDC}" dt="2023-04-27T19:11:22.954" v="1252" actId="20577"/>
        <pc:sldMkLst>
          <pc:docMk/>
          <pc:sldMk cId="18679121" sldId="276"/>
        </pc:sldMkLst>
        <pc:spChg chg="mod">
          <ac:chgData name="Clover Williams" userId="62e8b693-c2b8-4bb8-a677-82dc60aadf68" providerId="ADAL" clId="{5E29D831-1C4D-4D40-9C78-AC72E7F79EDC}" dt="2023-04-27T19:11:22.954" v="1252" actId="20577"/>
          <ac:spMkLst>
            <pc:docMk/>
            <pc:sldMk cId="18679121" sldId="276"/>
            <ac:spMk id="3" creationId="{BB3C2605-0E3F-470B-B7EF-B9B929DA9AA2}"/>
          </ac:spMkLst>
        </pc:spChg>
      </pc:sldChg>
      <pc:sldChg chg="modSp mod">
        <pc:chgData name="Clover Williams" userId="62e8b693-c2b8-4bb8-a677-82dc60aadf68" providerId="ADAL" clId="{5E29D831-1C4D-4D40-9C78-AC72E7F79EDC}" dt="2023-04-27T19:17:28.746" v="1375" actId="20577"/>
        <pc:sldMkLst>
          <pc:docMk/>
          <pc:sldMk cId="1546968889" sldId="277"/>
        </pc:sldMkLst>
        <pc:spChg chg="mod">
          <ac:chgData name="Clover Williams" userId="62e8b693-c2b8-4bb8-a677-82dc60aadf68" providerId="ADAL" clId="{5E29D831-1C4D-4D40-9C78-AC72E7F79EDC}" dt="2023-04-27T19:17:28.746" v="1375" actId="20577"/>
          <ac:spMkLst>
            <pc:docMk/>
            <pc:sldMk cId="1546968889" sldId="277"/>
            <ac:spMk id="4" creationId="{D2974D6A-6AB4-2B11-4DA4-16DC41652080}"/>
          </ac:spMkLst>
        </pc:spChg>
      </pc:sldChg>
      <pc:sldChg chg="del">
        <pc:chgData name="Clover Williams" userId="62e8b693-c2b8-4bb8-a677-82dc60aadf68" providerId="ADAL" clId="{5E29D831-1C4D-4D40-9C78-AC72E7F79EDC}" dt="2023-04-26T20:47:48.182" v="352" actId="2696"/>
        <pc:sldMkLst>
          <pc:docMk/>
          <pc:sldMk cId="4161943135" sldId="278"/>
        </pc:sldMkLst>
      </pc:sldChg>
      <pc:sldChg chg="del ord">
        <pc:chgData name="Clover Williams" userId="62e8b693-c2b8-4bb8-a677-82dc60aadf68" providerId="ADAL" clId="{5E29D831-1C4D-4D40-9C78-AC72E7F79EDC}" dt="2023-04-27T19:20:35.709" v="1450" actId="2696"/>
        <pc:sldMkLst>
          <pc:docMk/>
          <pc:sldMk cId="2780979102" sldId="280"/>
        </pc:sldMkLst>
      </pc:sldChg>
      <pc:sldChg chg="delSp mod">
        <pc:chgData name="Clover Williams" userId="62e8b693-c2b8-4bb8-a677-82dc60aadf68" providerId="ADAL" clId="{5E29D831-1C4D-4D40-9C78-AC72E7F79EDC}" dt="2023-04-27T13:43:30.492" v="797" actId="478"/>
        <pc:sldMkLst>
          <pc:docMk/>
          <pc:sldMk cId="3355135265" sldId="281"/>
        </pc:sldMkLst>
        <pc:spChg chg="del">
          <ac:chgData name="Clover Williams" userId="62e8b693-c2b8-4bb8-a677-82dc60aadf68" providerId="ADAL" clId="{5E29D831-1C4D-4D40-9C78-AC72E7F79EDC}" dt="2023-04-27T13:43:30.492" v="797" actId="478"/>
          <ac:spMkLst>
            <pc:docMk/>
            <pc:sldMk cId="3355135265" sldId="281"/>
            <ac:spMk id="10" creationId="{1F5ADEC2-7B1C-5103-A685-48DD57198E05}"/>
          </ac:spMkLst>
        </pc:spChg>
      </pc:sldChg>
      <pc:sldChg chg="addSp modSp mod modNotesTx">
        <pc:chgData name="Clover Williams" userId="62e8b693-c2b8-4bb8-a677-82dc60aadf68" providerId="ADAL" clId="{5E29D831-1C4D-4D40-9C78-AC72E7F79EDC}" dt="2023-04-27T19:02:28.858" v="1120" actId="20577"/>
        <pc:sldMkLst>
          <pc:docMk/>
          <pc:sldMk cId="560727841" sldId="285"/>
        </pc:sldMkLst>
        <pc:spChg chg="mod">
          <ac:chgData name="Clover Williams" userId="62e8b693-c2b8-4bb8-a677-82dc60aadf68" providerId="ADAL" clId="{5E29D831-1C4D-4D40-9C78-AC72E7F79EDC}" dt="2023-04-26T21:08:17.512" v="493" actId="20577"/>
          <ac:spMkLst>
            <pc:docMk/>
            <pc:sldMk cId="560727841" sldId="285"/>
            <ac:spMk id="2" creationId="{A0927172-A780-B2C1-03E4-CD5E3A437EA7}"/>
          </ac:spMkLst>
        </pc:spChg>
        <pc:spChg chg="mod">
          <ac:chgData name="Clover Williams" userId="62e8b693-c2b8-4bb8-a677-82dc60aadf68" providerId="ADAL" clId="{5E29D831-1C4D-4D40-9C78-AC72E7F79EDC}" dt="2023-04-27T19:02:28.858" v="1120" actId="20577"/>
          <ac:spMkLst>
            <pc:docMk/>
            <pc:sldMk cId="560727841" sldId="285"/>
            <ac:spMk id="3" creationId="{B9A2FFAE-54F8-26A6-67E1-3BCB6B5B34BC}"/>
          </ac:spMkLst>
        </pc:spChg>
        <pc:picChg chg="add mod modCrop">
          <ac:chgData name="Clover Williams" userId="62e8b693-c2b8-4bb8-a677-82dc60aadf68" providerId="ADAL" clId="{5E29D831-1C4D-4D40-9C78-AC72E7F79EDC}" dt="2023-04-26T21:08:24.999" v="494" actId="14100"/>
          <ac:picMkLst>
            <pc:docMk/>
            <pc:sldMk cId="560727841" sldId="285"/>
            <ac:picMk id="5" creationId="{AE5D37F2-A0F2-450F-66A9-E3A8CFD860E8}"/>
          </ac:picMkLst>
        </pc:picChg>
      </pc:sldChg>
      <pc:sldChg chg="modSp mod">
        <pc:chgData name="Clover Williams" userId="62e8b693-c2b8-4bb8-a677-82dc60aadf68" providerId="ADAL" clId="{5E29D831-1C4D-4D40-9C78-AC72E7F79EDC}" dt="2023-04-26T21:00:46.243" v="451" actId="1076"/>
        <pc:sldMkLst>
          <pc:docMk/>
          <pc:sldMk cId="3013191286" sldId="287"/>
        </pc:sldMkLst>
        <pc:spChg chg="mod">
          <ac:chgData name="Clover Williams" userId="62e8b693-c2b8-4bb8-a677-82dc60aadf68" providerId="ADAL" clId="{5E29D831-1C4D-4D40-9C78-AC72E7F79EDC}" dt="2023-04-26T21:00:39.823" v="450" actId="20577"/>
          <ac:spMkLst>
            <pc:docMk/>
            <pc:sldMk cId="3013191286" sldId="287"/>
            <ac:spMk id="4" creationId="{E1421ED2-42BD-90C4-B70C-21CF39B1FA2A}"/>
          </ac:spMkLst>
        </pc:spChg>
        <pc:picChg chg="mod">
          <ac:chgData name="Clover Williams" userId="62e8b693-c2b8-4bb8-a677-82dc60aadf68" providerId="ADAL" clId="{5E29D831-1C4D-4D40-9C78-AC72E7F79EDC}" dt="2023-04-26T21:00:46.243" v="451" actId="1076"/>
          <ac:picMkLst>
            <pc:docMk/>
            <pc:sldMk cId="3013191286" sldId="287"/>
            <ac:picMk id="8" creationId="{D6169786-392D-F7EC-ADD1-63A5514C52A2}"/>
          </ac:picMkLst>
        </pc:picChg>
      </pc:sldChg>
      <pc:sldChg chg="del">
        <pc:chgData name="Clover Williams" userId="62e8b693-c2b8-4bb8-a677-82dc60aadf68" providerId="ADAL" clId="{5E29D831-1C4D-4D40-9C78-AC72E7F79EDC}" dt="2023-04-27T19:19:35.737" v="1447" actId="2696"/>
        <pc:sldMkLst>
          <pc:docMk/>
          <pc:sldMk cId="2590156485" sldId="294"/>
        </pc:sldMkLst>
      </pc:sldChg>
      <pc:sldChg chg="del">
        <pc:chgData name="Clover Williams" userId="62e8b693-c2b8-4bb8-a677-82dc60aadf68" providerId="ADAL" clId="{5E29D831-1C4D-4D40-9C78-AC72E7F79EDC}" dt="2023-04-27T19:19:58.250" v="1448" actId="2696"/>
        <pc:sldMkLst>
          <pc:docMk/>
          <pc:sldMk cId="2849075687" sldId="295"/>
        </pc:sldMkLst>
      </pc:sldChg>
      <pc:sldChg chg="modSp mod ord">
        <pc:chgData name="Clover Williams" userId="62e8b693-c2b8-4bb8-a677-82dc60aadf68" providerId="ADAL" clId="{5E29D831-1C4D-4D40-9C78-AC72E7F79EDC}" dt="2023-04-27T19:18:49.033" v="1446" actId="5793"/>
        <pc:sldMkLst>
          <pc:docMk/>
          <pc:sldMk cId="1118901899" sldId="296"/>
        </pc:sldMkLst>
        <pc:spChg chg="mod">
          <ac:chgData name="Clover Williams" userId="62e8b693-c2b8-4bb8-a677-82dc60aadf68" providerId="ADAL" clId="{5E29D831-1C4D-4D40-9C78-AC72E7F79EDC}" dt="2023-04-26T19:54:27.471" v="69" actId="20577"/>
          <ac:spMkLst>
            <pc:docMk/>
            <pc:sldMk cId="1118901899" sldId="296"/>
            <ac:spMk id="2" creationId="{E911612B-1CF8-BAC2-EB89-0CF5C1D4147A}"/>
          </ac:spMkLst>
        </pc:spChg>
        <pc:spChg chg="mod">
          <ac:chgData name="Clover Williams" userId="62e8b693-c2b8-4bb8-a677-82dc60aadf68" providerId="ADAL" clId="{5E29D831-1C4D-4D40-9C78-AC72E7F79EDC}" dt="2023-04-27T19:18:49.033" v="1446" actId="5793"/>
          <ac:spMkLst>
            <pc:docMk/>
            <pc:sldMk cId="1118901899" sldId="296"/>
            <ac:spMk id="3" creationId="{91752C48-DA9A-C8B9-B9F8-D20CEAF6D025}"/>
          </ac:spMkLst>
        </pc:spChg>
      </pc:sldChg>
      <pc:sldChg chg="addSp delSp modSp mod">
        <pc:chgData name="Clover Williams" userId="62e8b693-c2b8-4bb8-a677-82dc60aadf68" providerId="ADAL" clId="{5E29D831-1C4D-4D40-9C78-AC72E7F79EDC}" dt="2023-04-26T21:16:00.313" v="595" actId="478"/>
        <pc:sldMkLst>
          <pc:docMk/>
          <pc:sldMk cId="3266262608" sldId="304"/>
        </pc:sldMkLst>
        <pc:spChg chg="del mod">
          <ac:chgData name="Clover Williams" userId="62e8b693-c2b8-4bb8-a677-82dc60aadf68" providerId="ADAL" clId="{5E29D831-1C4D-4D40-9C78-AC72E7F79EDC}" dt="2023-04-26T21:15:37.333" v="591"/>
          <ac:spMkLst>
            <pc:docMk/>
            <pc:sldMk cId="3266262608" sldId="304"/>
            <ac:spMk id="2" creationId="{327A7618-46FE-4ED8-1F3E-BD4107CCFFEE}"/>
          </ac:spMkLst>
        </pc:spChg>
        <pc:spChg chg="del mod">
          <ac:chgData name="Clover Williams" userId="62e8b693-c2b8-4bb8-a677-82dc60aadf68" providerId="ADAL" clId="{5E29D831-1C4D-4D40-9C78-AC72E7F79EDC}" dt="2023-04-26T21:16:00.313" v="595" actId="478"/>
          <ac:spMkLst>
            <pc:docMk/>
            <pc:sldMk cId="3266262608" sldId="304"/>
            <ac:spMk id="3" creationId="{273ABECD-BBD1-00B3-0C7D-51515AF25AAE}"/>
          </ac:spMkLst>
        </pc:spChg>
        <pc:picChg chg="add mod">
          <ac:chgData name="Clover Williams" userId="62e8b693-c2b8-4bb8-a677-82dc60aadf68" providerId="ADAL" clId="{5E29D831-1C4D-4D40-9C78-AC72E7F79EDC}" dt="2023-04-26T21:15:52.403" v="594" actId="14100"/>
          <ac:picMkLst>
            <pc:docMk/>
            <pc:sldMk cId="3266262608" sldId="304"/>
            <ac:picMk id="2050" creationId="{43AD5548-A18E-7C4B-73DA-EDBE4EC53F04}"/>
          </ac:picMkLst>
        </pc:picChg>
      </pc:sldChg>
      <pc:sldChg chg="modSp mod">
        <pc:chgData name="Clover Williams" userId="62e8b693-c2b8-4bb8-a677-82dc60aadf68" providerId="ADAL" clId="{5E29D831-1C4D-4D40-9C78-AC72E7F79EDC}" dt="2023-04-26T21:12:46.983" v="586" actId="1076"/>
        <pc:sldMkLst>
          <pc:docMk/>
          <pc:sldMk cId="2552407949" sldId="305"/>
        </pc:sldMkLst>
        <pc:picChg chg="mod">
          <ac:chgData name="Clover Williams" userId="62e8b693-c2b8-4bb8-a677-82dc60aadf68" providerId="ADAL" clId="{5E29D831-1C4D-4D40-9C78-AC72E7F79EDC}" dt="2023-04-26T21:12:46.983" v="586" actId="1076"/>
          <ac:picMkLst>
            <pc:docMk/>
            <pc:sldMk cId="2552407949" sldId="305"/>
            <ac:picMk id="3" creationId="{8B717E33-451A-04C4-187F-F1575D98053E}"/>
          </ac:picMkLst>
        </pc:picChg>
        <pc:picChg chg="mod">
          <ac:chgData name="Clover Williams" userId="62e8b693-c2b8-4bb8-a677-82dc60aadf68" providerId="ADAL" clId="{5E29D831-1C4D-4D40-9C78-AC72E7F79EDC}" dt="2023-04-26T21:12:44.867" v="585" actId="1076"/>
          <ac:picMkLst>
            <pc:docMk/>
            <pc:sldMk cId="2552407949" sldId="305"/>
            <ac:picMk id="2050" creationId="{D0BB0C74-31C5-04BF-1699-6876BEA243D5}"/>
          </ac:picMkLst>
        </pc:picChg>
      </pc:sldChg>
      <pc:sldChg chg="modSp mod ord">
        <pc:chgData name="Clover Williams" userId="62e8b693-c2b8-4bb8-a677-82dc60aadf68" providerId="ADAL" clId="{5E29D831-1C4D-4D40-9C78-AC72E7F79EDC}" dt="2023-04-27T19:03:49.026" v="1136" actId="20577"/>
        <pc:sldMkLst>
          <pc:docMk/>
          <pc:sldMk cId="2933691141" sldId="308"/>
        </pc:sldMkLst>
        <pc:spChg chg="mod">
          <ac:chgData name="Clover Williams" userId="62e8b693-c2b8-4bb8-a677-82dc60aadf68" providerId="ADAL" clId="{5E29D831-1C4D-4D40-9C78-AC72E7F79EDC}" dt="2023-04-27T19:03:49.026" v="1136" actId="20577"/>
          <ac:spMkLst>
            <pc:docMk/>
            <pc:sldMk cId="2933691141" sldId="308"/>
            <ac:spMk id="3" creationId="{162B62AC-6D8D-979F-6A9F-929E362D2B56}"/>
          </ac:spMkLst>
        </pc:spChg>
      </pc:sldChg>
      <pc:sldChg chg="modNotesTx">
        <pc:chgData name="Clover Williams" userId="62e8b693-c2b8-4bb8-a677-82dc60aadf68" providerId="ADAL" clId="{5E29D831-1C4D-4D40-9C78-AC72E7F79EDC}" dt="2023-04-27T13:45:13.470" v="834" actId="20577"/>
        <pc:sldMkLst>
          <pc:docMk/>
          <pc:sldMk cId="714287257" sldId="314"/>
        </pc:sldMkLst>
      </pc:sldChg>
      <pc:sldChg chg="modSp mod modNotesTx">
        <pc:chgData name="Clover Williams" userId="62e8b693-c2b8-4bb8-a677-82dc60aadf68" providerId="ADAL" clId="{5E29D831-1C4D-4D40-9C78-AC72E7F79EDC}" dt="2023-04-27T19:14:40.819" v="1328" actId="20577"/>
        <pc:sldMkLst>
          <pc:docMk/>
          <pc:sldMk cId="2241771627" sldId="320"/>
        </pc:sldMkLst>
        <pc:spChg chg="mod">
          <ac:chgData name="Clover Williams" userId="62e8b693-c2b8-4bb8-a677-82dc60aadf68" providerId="ADAL" clId="{5E29D831-1C4D-4D40-9C78-AC72E7F79EDC}" dt="2023-04-27T19:14:40.819" v="1328" actId="20577"/>
          <ac:spMkLst>
            <pc:docMk/>
            <pc:sldMk cId="2241771627" sldId="320"/>
            <ac:spMk id="3" creationId="{557E2D14-012F-6B85-03C3-B0AFFAC3CD4B}"/>
          </ac:spMkLst>
        </pc:spChg>
      </pc:sldChg>
      <pc:sldChg chg="modSp mod">
        <pc:chgData name="Clover Williams" userId="62e8b693-c2b8-4bb8-a677-82dc60aadf68" providerId="ADAL" clId="{5E29D831-1C4D-4D40-9C78-AC72E7F79EDC}" dt="2023-04-27T19:15:07.583" v="1330" actId="113"/>
        <pc:sldMkLst>
          <pc:docMk/>
          <pc:sldMk cId="219531543" sldId="321"/>
        </pc:sldMkLst>
        <pc:spChg chg="mod">
          <ac:chgData name="Clover Williams" userId="62e8b693-c2b8-4bb8-a677-82dc60aadf68" providerId="ADAL" clId="{5E29D831-1C4D-4D40-9C78-AC72E7F79EDC}" dt="2023-04-27T19:15:07.583" v="1330" actId="113"/>
          <ac:spMkLst>
            <pc:docMk/>
            <pc:sldMk cId="219531543" sldId="321"/>
            <ac:spMk id="3" creationId="{44698FFF-AAEC-EA60-A638-0248BAB00FA0}"/>
          </ac:spMkLst>
        </pc:spChg>
      </pc:sldChg>
      <pc:sldChg chg="addSp delSp modSp mod">
        <pc:chgData name="Clover Williams" userId="62e8b693-c2b8-4bb8-a677-82dc60aadf68" providerId="ADAL" clId="{5E29D831-1C4D-4D40-9C78-AC72E7F79EDC}" dt="2023-04-26T21:17:35.425" v="605" actId="14100"/>
        <pc:sldMkLst>
          <pc:docMk/>
          <pc:sldMk cId="3960963776" sldId="322"/>
        </pc:sldMkLst>
        <pc:spChg chg="del">
          <ac:chgData name="Clover Williams" userId="62e8b693-c2b8-4bb8-a677-82dc60aadf68" providerId="ADAL" clId="{5E29D831-1C4D-4D40-9C78-AC72E7F79EDC}" dt="2023-04-26T21:17:28.831" v="603" actId="478"/>
          <ac:spMkLst>
            <pc:docMk/>
            <pc:sldMk cId="3960963776" sldId="322"/>
            <ac:spMk id="2" creationId="{933B74DA-CAC0-0374-14FB-6C194F1B2602}"/>
          </ac:spMkLst>
        </pc:spChg>
        <pc:spChg chg="del">
          <ac:chgData name="Clover Williams" userId="62e8b693-c2b8-4bb8-a677-82dc60aadf68" providerId="ADAL" clId="{5E29D831-1C4D-4D40-9C78-AC72E7F79EDC}" dt="2023-04-26T21:03:02.462" v="452"/>
          <ac:spMkLst>
            <pc:docMk/>
            <pc:sldMk cId="3960963776" sldId="322"/>
            <ac:spMk id="3" creationId="{B9A822AC-7043-5F49-3237-34B155ED9686}"/>
          </ac:spMkLst>
        </pc:spChg>
        <pc:spChg chg="add mod">
          <ac:chgData name="Clover Williams" userId="62e8b693-c2b8-4bb8-a677-82dc60aadf68" providerId="ADAL" clId="{5E29D831-1C4D-4D40-9C78-AC72E7F79EDC}" dt="2023-04-26T21:03:43.114" v="459" actId="14100"/>
          <ac:spMkLst>
            <pc:docMk/>
            <pc:sldMk cId="3960963776" sldId="322"/>
            <ac:spMk id="8" creationId="{842DF4DE-C1A0-1298-7384-61B75C16F7DA}"/>
          </ac:spMkLst>
        </pc:spChg>
        <pc:picChg chg="add mod">
          <ac:chgData name="Clover Williams" userId="62e8b693-c2b8-4bb8-a677-82dc60aadf68" providerId="ADAL" clId="{5E29D831-1C4D-4D40-9C78-AC72E7F79EDC}" dt="2023-04-26T21:17:35.425" v="605" actId="14100"/>
          <ac:picMkLst>
            <pc:docMk/>
            <pc:sldMk cId="3960963776" sldId="322"/>
            <ac:picMk id="6" creationId="{BF2FE6F7-547B-F4DB-77C5-F227EDF70592}"/>
          </ac:picMkLst>
        </pc:picChg>
      </pc:sldChg>
      <pc:sldChg chg="modSp mod">
        <pc:chgData name="Clover Williams" userId="62e8b693-c2b8-4bb8-a677-82dc60aadf68" providerId="ADAL" clId="{5E29D831-1C4D-4D40-9C78-AC72E7F79EDC}" dt="2023-04-27T19:09:24.910" v="1185" actId="20577"/>
        <pc:sldMkLst>
          <pc:docMk/>
          <pc:sldMk cId="1738720501" sldId="323"/>
        </pc:sldMkLst>
        <pc:spChg chg="mod">
          <ac:chgData name="Clover Williams" userId="62e8b693-c2b8-4bb8-a677-82dc60aadf68" providerId="ADAL" clId="{5E29D831-1C4D-4D40-9C78-AC72E7F79EDC}" dt="2023-04-27T19:09:24.910" v="1185" actId="20577"/>
          <ac:spMkLst>
            <pc:docMk/>
            <pc:sldMk cId="1738720501" sldId="323"/>
            <ac:spMk id="3" creationId="{A6EC8011-4B9A-9F02-D353-EDA46B51F4E9}"/>
          </ac:spMkLst>
        </pc:spChg>
      </pc:sldChg>
      <pc:sldChg chg="addSp modSp mod ord modNotesTx">
        <pc:chgData name="Clover Williams" userId="62e8b693-c2b8-4bb8-a677-82dc60aadf68" providerId="ADAL" clId="{5E29D831-1C4D-4D40-9C78-AC72E7F79EDC}" dt="2023-04-27T19:00:47.292" v="987" actId="20577"/>
        <pc:sldMkLst>
          <pc:docMk/>
          <pc:sldMk cId="276758883" sldId="324"/>
        </pc:sldMkLst>
        <pc:spChg chg="mod">
          <ac:chgData name="Clover Williams" userId="62e8b693-c2b8-4bb8-a677-82dc60aadf68" providerId="ADAL" clId="{5E29D831-1C4D-4D40-9C78-AC72E7F79EDC}" dt="2023-04-26T20:36:44.202" v="299" actId="20577"/>
          <ac:spMkLst>
            <pc:docMk/>
            <pc:sldMk cId="276758883" sldId="324"/>
            <ac:spMk id="2" creationId="{9B8539FF-97CB-5B2F-AFE3-F78AC0622374}"/>
          </ac:spMkLst>
        </pc:spChg>
        <pc:spChg chg="mod">
          <ac:chgData name="Clover Williams" userId="62e8b693-c2b8-4bb8-a677-82dc60aadf68" providerId="ADAL" clId="{5E29D831-1C4D-4D40-9C78-AC72E7F79EDC}" dt="2023-04-26T20:15:22.205" v="164" actId="1076"/>
          <ac:spMkLst>
            <pc:docMk/>
            <pc:sldMk cId="276758883" sldId="324"/>
            <ac:spMk id="3" creationId="{4BB7CA22-80EA-DAFB-91E4-8A3802715455}"/>
          </ac:spMkLst>
        </pc:spChg>
        <pc:spChg chg="add">
          <ac:chgData name="Clover Williams" userId="62e8b693-c2b8-4bb8-a677-82dc60aadf68" providerId="ADAL" clId="{5E29D831-1C4D-4D40-9C78-AC72E7F79EDC}" dt="2023-04-26T20:15:18.908" v="162"/>
          <ac:spMkLst>
            <pc:docMk/>
            <pc:sldMk cId="276758883" sldId="324"/>
            <ac:spMk id="5" creationId="{F1F31682-0700-F605-A47F-57F6BACFB8BB}"/>
          </ac:spMkLst>
        </pc:spChg>
        <pc:picChg chg="add mod">
          <ac:chgData name="Clover Williams" userId="62e8b693-c2b8-4bb8-a677-82dc60aadf68" providerId="ADAL" clId="{5E29D831-1C4D-4D40-9C78-AC72E7F79EDC}" dt="2023-04-26T20:16:51.327" v="168" actId="14100"/>
          <ac:picMkLst>
            <pc:docMk/>
            <pc:sldMk cId="276758883" sldId="324"/>
            <ac:picMk id="6" creationId="{0DBF929A-B008-3561-FB2A-0A6AA1A2B70A}"/>
          </ac:picMkLst>
        </pc:picChg>
      </pc:sldChg>
      <pc:sldChg chg="modSp mod">
        <pc:chgData name="Clover Williams" userId="62e8b693-c2b8-4bb8-a677-82dc60aadf68" providerId="ADAL" clId="{5E29D831-1C4D-4D40-9C78-AC72E7F79EDC}" dt="2023-04-27T19:16:17.624" v="1373" actId="20577"/>
        <pc:sldMkLst>
          <pc:docMk/>
          <pc:sldMk cId="1373498153" sldId="325"/>
        </pc:sldMkLst>
        <pc:spChg chg="mod">
          <ac:chgData name="Clover Williams" userId="62e8b693-c2b8-4bb8-a677-82dc60aadf68" providerId="ADAL" clId="{5E29D831-1C4D-4D40-9C78-AC72E7F79EDC}" dt="2023-04-27T19:16:17.624" v="1373" actId="20577"/>
          <ac:spMkLst>
            <pc:docMk/>
            <pc:sldMk cId="1373498153" sldId="325"/>
            <ac:spMk id="3" creationId="{44698FFF-AAEC-EA60-A638-0248BAB00FA0}"/>
          </ac:spMkLst>
        </pc:spChg>
      </pc:sldChg>
      <pc:sldChg chg="addSp delSp modSp mod">
        <pc:chgData name="Clover Williams" userId="62e8b693-c2b8-4bb8-a677-82dc60aadf68" providerId="ADAL" clId="{5E29D831-1C4D-4D40-9C78-AC72E7F79EDC}" dt="2023-04-27T19:07:25.463" v="1137" actId="1076"/>
        <pc:sldMkLst>
          <pc:docMk/>
          <pc:sldMk cId="1431392713" sldId="327"/>
        </pc:sldMkLst>
        <pc:picChg chg="add mod">
          <ac:chgData name="Clover Williams" userId="62e8b693-c2b8-4bb8-a677-82dc60aadf68" providerId="ADAL" clId="{5E29D831-1C4D-4D40-9C78-AC72E7F79EDC}" dt="2023-04-27T19:07:25.463" v="1137" actId="1076"/>
          <ac:picMkLst>
            <pc:docMk/>
            <pc:sldMk cId="1431392713" sldId="327"/>
            <ac:picMk id="5" creationId="{B09CA88A-9BA2-FB85-C174-15B917335A5B}"/>
          </ac:picMkLst>
        </pc:picChg>
        <pc:picChg chg="del mod">
          <ac:chgData name="Clover Williams" userId="62e8b693-c2b8-4bb8-a677-82dc60aadf68" providerId="ADAL" clId="{5E29D831-1C4D-4D40-9C78-AC72E7F79EDC}" dt="2023-04-26T20:53:14.706" v="355" actId="478"/>
          <ac:picMkLst>
            <pc:docMk/>
            <pc:sldMk cId="1431392713" sldId="327"/>
            <ac:picMk id="14" creationId="{1FC32525-8A9A-EED5-DCE4-1CBA4D5F3571}"/>
          </ac:picMkLst>
        </pc:picChg>
        <pc:picChg chg="del">
          <ac:chgData name="Clover Williams" userId="62e8b693-c2b8-4bb8-a677-82dc60aadf68" providerId="ADAL" clId="{5E29D831-1C4D-4D40-9C78-AC72E7F79EDC}" dt="2023-04-26T20:53:54.918" v="365" actId="478"/>
          <ac:picMkLst>
            <pc:docMk/>
            <pc:sldMk cId="1431392713" sldId="327"/>
            <ac:picMk id="15" creationId="{8189DF96-14C2-610E-1C2D-19DB5A7AE17A}"/>
          </ac:picMkLst>
        </pc:picChg>
      </pc:sldChg>
      <pc:sldChg chg="addSp delSp modSp new mod ord modNotesTx">
        <pc:chgData name="Clover Williams" userId="62e8b693-c2b8-4bb8-a677-82dc60aadf68" providerId="ADAL" clId="{5E29D831-1C4D-4D40-9C78-AC72E7F79EDC}" dt="2023-04-27T18:52:54.951" v="935" actId="20577"/>
        <pc:sldMkLst>
          <pc:docMk/>
          <pc:sldMk cId="166507174" sldId="328"/>
        </pc:sldMkLst>
        <pc:spChg chg="mod">
          <ac:chgData name="Clover Williams" userId="62e8b693-c2b8-4bb8-a677-82dc60aadf68" providerId="ADAL" clId="{5E29D831-1C4D-4D40-9C78-AC72E7F79EDC}" dt="2023-04-27T18:52:54.951" v="935" actId="20577"/>
          <ac:spMkLst>
            <pc:docMk/>
            <pc:sldMk cId="166507174" sldId="328"/>
            <ac:spMk id="2" creationId="{FF6BF482-E6DE-7F9F-8ECF-CD6ED723F6F8}"/>
          </ac:spMkLst>
        </pc:spChg>
        <pc:spChg chg="del">
          <ac:chgData name="Clover Williams" userId="62e8b693-c2b8-4bb8-a677-82dc60aadf68" providerId="ADAL" clId="{5E29D831-1C4D-4D40-9C78-AC72E7F79EDC}" dt="2023-04-26T20:18:05.077" v="209"/>
          <ac:spMkLst>
            <pc:docMk/>
            <pc:sldMk cId="166507174" sldId="328"/>
            <ac:spMk id="3" creationId="{EB45108E-5166-9850-2818-B58E11D16DEA}"/>
          </ac:spMkLst>
        </pc:spChg>
        <pc:picChg chg="add mod">
          <ac:chgData name="Clover Williams" userId="62e8b693-c2b8-4bb8-a677-82dc60aadf68" providerId="ADAL" clId="{5E29D831-1C4D-4D40-9C78-AC72E7F79EDC}" dt="2023-04-26T20:19:09.642" v="221" actId="1076"/>
          <ac:picMkLst>
            <pc:docMk/>
            <pc:sldMk cId="166507174" sldId="328"/>
            <ac:picMk id="5" creationId="{83CE4658-9892-F2BC-F98F-976C2427C8A8}"/>
          </ac:picMkLst>
        </pc:picChg>
        <pc:picChg chg="add mod">
          <ac:chgData name="Clover Williams" userId="62e8b693-c2b8-4bb8-a677-82dc60aadf68" providerId="ADAL" clId="{5E29D831-1C4D-4D40-9C78-AC72E7F79EDC}" dt="2023-04-26T20:19:06.966" v="220" actId="1076"/>
          <ac:picMkLst>
            <pc:docMk/>
            <pc:sldMk cId="166507174" sldId="328"/>
            <ac:picMk id="6" creationId="{AB68509F-0280-98FC-4A8F-2F75830352E6}"/>
          </ac:picMkLst>
        </pc:picChg>
      </pc:sldChg>
      <pc:sldChg chg="addSp delSp modSp new mod modNotesTx">
        <pc:chgData name="Clover Williams" userId="62e8b693-c2b8-4bb8-a677-82dc60aadf68" providerId="ADAL" clId="{5E29D831-1C4D-4D40-9C78-AC72E7F79EDC}" dt="2023-04-27T19:01:45.088" v="1103" actId="20577"/>
        <pc:sldMkLst>
          <pc:docMk/>
          <pc:sldMk cId="796886710" sldId="329"/>
        </pc:sldMkLst>
        <pc:spChg chg="mod">
          <ac:chgData name="Clover Williams" userId="62e8b693-c2b8-4bb8-a677-82dc60aadf68" providerId="ADAL" clId="{5E29D831-1C4D-4D40-9C78-AC72E7F79EDC}" dt="2023-04-26T20:35:49.369" v="272" actId="20577"/>
          <ac:spMkLst>
            <pc:docMk/>
            <pc:sldMk cId="796886710" sldId="329"/>
            <ac:spMk id="2" creationId="{520612CA-AD7A-39A4-8669-8AE9A526C448}"/>
          </ac:spMkLst>
        </pc:spChg>
        <pc:spChg chg="del">
          <ac:chgData name="Clover Williams" userId="62e8b693-c2b8-4bb8-a677-82dc60aadf68" providerId="ADAL" clId="{5E29D831-1C4D-4D40-9C78-AC72E7F79EDC}" dt="2023-04-26T20:21:36.765" v="253"/>
          <ac:spMkLst>
            <pc:docMk/>
            <pc:sldMk cId="796886710" sldId="329"/>
            <ac:spMk id="3" creationId="{5F9A85CD-E47E-5661-8A66-67FC918F7A67}"/>
          </ac:spMkLst>
        </pc:spChg>
        <pc:picChg chg="add mod">
          <ac:chgData name="Clover Williams" userId="62e8b693-c2b8-4bb8-a677-82dc60aadf68" providerId="ADAL" clId="{5E29D831-1C4D-4D40-9C78-AC72E7F79EDC}" dt="2023-04-26T20:21:36.765" v="253"/>
          <ac:picMkLst>
            <pc:docMk/>
            <pc:sldMk cId="796886710" sldId="329"/>
            <ac:picMk id="5" creationId="{D874FCAE-9816-5A99-6BC2-450B40B85F56}"/>
          </ac:picMkLst>
        </pc:picChg>
      </pc:sldChg>
      <pc:sldChg chg="addSp delSp modSp new mod">
        <pc:chgData name="Clover Williams" userId="62e8b693-c2b8-4bb8-a677-82dc60aadf68" providerId="ADAL" clId="{5E29D831-1C4D-4D40-9C78-AC72E7F79EDC}" dt="2023-04-26T20:58:50.421" v="440" actId="20577"/>
        <pc:sldMkLst>
          <pc:docMk/>
          <pc:sldMk cId="1341254058" sldId="330"/>
        </pc:sldMkLst>
        <pc:spChg chg="del">
          <ac:chgData name="Clover Williams" userId="62e8b693-c2b8-4bb8-a677-82dc60aadf68" providerId="ADAL" clId="{5E29D831-1C4D-4D40-9C78-AC72E7F79EDC}" dt="2023-04-26T20:55:05.287" v="370"/>
          <ac:spMkLst>
            <pc:docMk/>
            <pc:sldMk cId="1341254058" sldId="330"/>
            <ac:spMk id="2" creationId="{626144EE-9692-0BDE-759E-A2DD927CF1D6}"/>
          </ac:spMkLst>
        </pc:spChg>
        <pc:spChg chg="del">
          <ac:chgData name="Clover Williams" userId="62e8b693-c2b8-4bb8-a677-82dc60aadf68" providerId="ADAL" clId="{5E29D831-1C4D-4D40-9C78-AC72E7F79EDC}" dt="2023-04-26T20:55:14.823" v="372" actId="478"/>
          <ac:spMkLst>
            <pc:docMk/>
            <pc:sldMk cId="1341254058" sldId="330"/>
            <ac:spMk id="3" creationId="{3F4BAD73-7EA1-CEE6-F6C1-EC1741581F3F}"/>
          </ac:spMkLst>
        </pc:spChg>
        <pc:spChg chg="add mod">
          <ac:chgData name="Clover Williams" userId="62e8b693-c2b8-4bb8-a677-82dc60aadf68" providerId="ADAL" clId="{5E29D831-1C4D-4D40-9C78-AC72E7F79EDC}" dt="2023-04-26T20:58:50.421" v="440" actId="20577"/>
          <ac:spMkLst>
            <pc:docMk/>
            <pc:sldMk cId="1341254058" sldId="330"/>
            <ac:spMk id="6" creationId="{E7A3317A-AE4B-AA39-971C-F4FE0D8872A5}"/>
          </ac:spMkLst>
        </pc:spChg>
        <pc:picChg chg="add mod">
          <ac:chgData name="Clover Williams" userId="62e8b693-c2b8-4bb8-a677-82dc60aadf68" providerId="ADAL" clId="{5E29D831-1C4D-4D40-9C78-AC72E7F79EDC}" dt="2023-04-26T20:58:34.957" v="432" actId="14100"/>
          <ac:picMkLst>
            <pc:docMk/>
            <pc:sldMk cId="1341254058" sldId="330"/>
            <ac:picMk id="5" creationId="{D4D86A80-6D79-DA27-ACCF-A158DEF7B4FB}"/>
          </ac:picMkLst>
        </pc:picChg>
      </pc:sldChg>
      <pc:sldChg chg="addSp delSp modSp new mod">
        <pc:chgData name="Clover Williams" userId="62e8b693-c2b8-4bb8-a677-82dc60aadf68" providerId="ADAL" clId="{5E29D831-1C4D-4D40-9C78-AC72E7F79EDC}" dt="2023-04-26T21:17:11.303" v="602" actId="478"/>
        <pc:sldMkLst>
          <pc:docMk/>
          <pc:sldMk cId="240510586" sldId="331"/>
        </pc:sldMkLst>
        <pc:spChg chg="del mod">
          <ac:chgData name="Clover Williams" userId="62e8b693-c2b8-4bb8-a677-82dc60aadf68" providerId="ADAL" clId="{5E29D831-1C4D-4D40-9C78-AC72E7F79EDC}" dt="2023-04-26T21:17:11.303" v="602" actId="478"/>
          <ac:spMkLst>
            <pc:docMk/>
            <pc:sldMk cId="240510586" sldId="331"/>
            <ac:spMk id="2" creationId="{2CF0143A-4E75-4252-AEFB-66F9784B1547}"/>
          </ac:spMkLst>
        </pc:spChg>
        <pc:spChg chg="del">
          <ac:chgData name="Clover Williams" userId="62e8b693-c2b8-4bb8-a677-82dc60aadf68" providerId="ADAL" clId="{5E29D831-1C4D-4D40-9C78-AC72E7F79EDC}" dt="2023-04-26T21:17:08.085" v="600" actId="478"/>
          <ac:spMkLst>
            <pc:docMk/>
            <pc:sldMk cId="240510586" sldId="331"/>
            <ac:spMk id="3" creationId="{9A750636-56AA-B3AD-BA3A-258459AB2599}"/>
          </ac:spMkLst>
        </pc:spChg>
        <pc:picChg chg="add mod">
          <ac:chgData name="Clover Williams" userId="62e8b693-c2b8-4bb8-a677-82dc60aadf68" providerId="ADAL" clId="{5E29D831-1C4D-4D40-9C78-AC72E7F79EDC}" dt="2023-04-26T21:17:03.776" v="599" actId="14100"/>
          <ac:picMkLst>
            <pc:docMk/>
            <pc:sldMk cId="240510586" sldId="331"/>
            <ac:picMk id="5" creationId="{06BE482E-407A-1A63-F535-9516197BD7E1}"/>
          </ac:picMkLst>
        </pc:picChg>
      </pc:sldChg>
    </pc:docChg>
  </pc:docChgLst>
  <pc:docChgLst>
    <pc:chgData name="Michelle Meunier" userId="S::mmeunier@guidingeyes.org::f7783924-d875-4e6d-a423-8722fd744cb9" providerId="AD" clId="Web-{B472EFC1-F07B-B13F-5144-A7DD74F9465E}"/>
    <pc:docChg chg="modSld">
      <pc:chgData name="Michelle Meunier" userId="S::mmeunier@guidingeyes.org::f7783924-d875-4e6d-a423-8722fd744cb9" providerId="AD" clId="Web-{B472EFC1-F07B-B13F-5144-A7DD74F9465E}" dt="2023-04-13T22:51:10.886" v="40" actId="20577"/>
      <pc:docMkLst>
        <pc:docMk/>
      </pc:docMkLst>
      <pc:sldChg chg="addSp delSp modSp mod setBg">
        <pc:chgData name="Michelle Meunier" userId="S::mmeunier@guidingeyes.org::f7783924-d875-4e6d-a423-8722fd744cb9" providerId="AD" clId="Web-{B472EFC1-F07B-B13F-5144-A7DD74F9465E}" dt="2023-04-13T22:51:10.886" v="40" actId="20577"/>
        <pc:sldMkLst>
          <pc:docMk/>
          <pc:sldMk cId="3822932507" sldId="260"/>
        </pc:sldMkLst>
        <pc:spChg chg="mod ord">
          <ac:chgData name="Michelle Meunier" userId="S::mmeunier@guidingeyes.org::f7783924-d875-4e6d-a423-8722fd744cb9" providerId="AD" clId="Web-{B472EFC1-F07B-B13F-5144-A7DD74F9465E}" dt="2023-04-13T22:51:10.886" v="40" actId="20577"/>
          <ac:spMkLst>
            <pc:docMk/>
            <pc:sldMk cId="3822932507" sldId="260"/>
            <ac:spMk id="3" creationId="{DB4ED463-6477-BE4A-A0AD-DEE6FD83AA27}"/>
          </ac:spMkLst>
        </pc:spChg>
        <pc:spChg chg="mod">
          <ac:chgData name="Michelle Meunier" userId="S::mmeunier@guidingeyes.org::f7783924-d875-4e6d-a423-8722fd744cb9" providerId="AD" clId="Web-{B472EFC1-F07B-B13F-5144-A7DD74F9465E}" dt="2023-04-13T22:49:14.477" v="35" actId="1076"/>
          <ac:spMkLst>
            <pc:docMk/>
            <pc:sldMk cId="3822932507" sldId="260"/>
            <ac:spMk id="4" creationId="{4180F331-E6A0-3144-97D1-D2027F30E359}"/>
          </ac:spMkLst>
        </pc:spChg>
        <pc:spChg chg="mod ord">
          <ac:chgData name="Michelle Meunier" userId="S::mmeunier@guidingeyes.org::f7783924-d875-4e6d-a423-8722fd744cb9" providerId="AD" clId="Web-{B472EFC1-F07B-B13F-5144-A7DD74F9465E}" dt="2023-04-13T22:48:18.616" v="27"/>
          <ac:spMkLst>
            <pc:docMk/>
            <pc:sldMk cId="3822932507" sldId="260"/>
            <ac:spMk id="5" creationId="{BE4F2CEB-AACE-2C43-A59B-55C79DD99F2C}"/>
          </ac:spMkLst>
        </pc:spChg>
        <pc:spChg chg="del">
          <ac:chgData name="Michelle Meunier" userId="S::mmeunier@guidingeyes.org::f7783924-d875-4e6d-a423-8722fd744cb9" providerId="AD" clId="Web-{B472EFC1-F07B-B13F-5144-A7DD74F9465E}" dt="2023-04-13T22:42:17.090" v="0"/>
          <ac:spMkLst>
            <pc:docMk/>
            <pc:sldMk cId="3822932507" sldId="260"/>
            <ac:spMk id="10" creationId="{8DAB5DE9-16F6-D3A2-3824-A2355CBAE51F}"/>
          </ac:spMkLst>
        </pc:spChg>
        <pc:spChg chg="add del">
          <ac:chgData name="Michelle Meunier" userId="S::mmeunier@guidingeyes.org::f7783924-d875-4e6d-a423-8722fd744cb9" providerId="AD" clId="Web-{B472EFC1-F07B-B13F-5144-A7DD74F9465E}" dt="2023-04-13T22:46:33.925" v="6"/>
          <ac:spMkLst>
            <pc:docMk/>
            <pc:sldMk cId="3822932507" sldId="260"/>
            <ac:spMk id="13" creationId="{E4469908-40F0-48EB-8B29-996548C1991E}"/>
          </ac:spMkLst>
        </pc:spChg>
        <pc:spChg chg="add">
          <ac:chgData name="Michelle Meunier" userId="S::mmeunier@guidingeyes.org::f7783924-d875-4e6d-a423-8722fd744cb9" providerId="AD" clId="Web-{B472EFC1-F07B-B13F-5144-A7DD74F9465E}" dt="2023-04-13T22:48:18.616" v="27"/>
          <ac:spMkLst>
            <pc:docMk/>
            <pc:sldMk cId="3822932507" sldId="260"/>
            <ac:spMk id="17" creationId="{870A1295-61BC-4214-AA3E-D396673024D0}"/>
          </ac:spMkLst>
        </pc:spChg>
        <pc:grpChg chg="add">
          <ac:chgData name="Michelle Meunier" userId="S::mmeunier@guidingeyes.org::f7783924-d875-4e6d-a423-8722fd744cb9" providerId="AD" clId="Web-{B472EFC1-F07B-B13F-5144-A7DD74F9465E}" dt="2023-04-13T22:48:18.616" v="27"/>
          <ac:grpSpMkLst>
            <pc:docMk/>
            <pc:sldMk cId="3822932507" sldId="260"/>
            <ac:grpSpMk id="26" creationId="{0B139475-2B26-4CA9-9413-DE741E49F7BB}"/>
          </ac:grpSpMkLst>
        </pc:grpChg>
        <pc:picChg chg="add mod ord">
          <ac:chgData name="Michelle Meunier" userId="S::mmeunier@guidingeyes.org::f7783924-d875-4e6d-a423-8722fd744cb9" providerId="AD" clId="Web-{B472EFC1-F07B-B13F-5144-A7DD74F9465E}" dt="2023-04-13T22:48:18.616" v="27"/>
          <ac:picMkLst>
            <pc:docMk/>
            <pc:sldMk cId="3822932507" sldId="260"/>
            <ac:picMk id="2" creationId="{80C97AF6-E52B-93DB-5AA9-53A8F1CF16E8}"/>
          </ac:picMkLst>
        </pc:picChg>
        <pc:picChg chg="add mod">
          <ac:chgData name="Michelle Meunier" userId="S::mmeunier@guidingeyes.org::f7783924-d875-4e6d-a423-8722fd744cb9" providerId="AD" clId="Web-{B472EFC1-F07B-B13F-5144-A7DD74F9465E}" dt="2023-04-13T22:50:21.572" v="38" actId="1076"/>
          <ac:picMkLst>
            <pc:docMk/>
            <pc:sldMk cId="3822932507" sldId="260"/>
            <ac:picMk id="6" creationId="{28642CDC-5883-1D8E-9AFB-84884E0E57EE}"/>
          </ac:picMkLst>
        </pc:picChg>
      </pc:sldChg>
    </pc:docChg>
  </pc:docChgLst>
  <pc:docChgLst>
    <pc:chgData name="Clover Williams" userId="62e8b693-c2b8-4bb8-a677-82dc60aadf68" providerId="ADAL" clId="{573A9F8D-B822-41E4-9611-7D8633225F7A}"/>
    <pc:docChg chg="undo custSel addSld delSld modSld sldOrd">
      <pc:chgData name="Clover Williams" userId="62e8b693-c2b8-4bb8-a677-82dc60aadf68" providerId="ADAL" clId="{573A9F8D-B822-41E4-9611-7D8633225F7A}" dt="2023-04-11T20:27:50.611" v="2410"/>
      <pc:docMkLst>
        <pc:docMk/>
      </pc:docMkLst>
      <pc:sldChg chg="delSp modSp add mod">
        <pc:chgData name="Clover Williams" userId="62e8b693-c2b8-4bb8-a677-82dc60aadf68" providerId="ADAL" clId="{573A9F8D-B822-41E4-9611-7D8633225F7A}" dt="2023-04-11T20:27:30.658" v="2406" actId="14100"/>
        <pc:sldMkLst>
          <pc:docMk/>
          <pc:sldMk cId="3060507282" sldId="257"/>
        </pc:sldMkLst>
        <pc:spChg chg="mod">
          <ac:chgData name="Clover Williams" userId="62e8b693-c2b8-4bb8-a677-82dc60aadf68" providerId="ADAL" clId="{573A9F8D-B822-41E4-9611-7D8633225F7A}" dt="2023-04-11T20:27:30.658" v="2406" actId="14100"/>
          <ac:spMkLst>
            <pc:docMk/>
            <pc:sldMk cId="3060507282" sldId="257"/>
            <ac:spMk id="7" creationId="{685C0A4B-6D34-F816-1C3B-484F458F88B5}"/>
          </ac:spMkLst>
        </pc:spChg>
        <pc:graphicFrameChg chg="del">
          <ac:chgData name="Clover Williams" userId="62e8b693-c2b8-4bb8-a677-82dc60aadf68" providerId="ADAL" clId="{573A9F8D-B822-41E4-9611-7D8633225F7A}" dt="2023-04-11T20:26:20.959" v="2394" actId="21"/>
          <ac:graphicFrameMkLst>
            <pc:docMk/>
            <pc:sldMk cId="3060507282" sldId="257"/>
            <ac:graphicFrameMk id="14" creationId="{F9E09E8B-21DA-1449-06A6-691C98CFCC37}"/>
          </ac:graphicFrameMkLst>
        </pc:graphicFrameChg>
        <pc:graphicFrameChg chg="del">
          <ac:chgData name="Clover Williams" userId="62e8b693-c2b8-4bb8-a677-82dc60aadf68" providerId="ADAL" clId="{573A9F8D-B822-41E4-9611-7D8633225F7A}" dt="2023-04-11T20:25:55.172" v="2390" actId="21"/>
          <ac:graphicFrameMkLst>
            <pc:docMk/>
            <pc:sldMk cId="3060507282" sldId="257"/>
            <ac:graphicFrameMk id="15" creationId="{07B21E7B-5FE3-2EF0-DB9C-C5F67CB7B90A}"/>
          </ac:graphicFrameMkLst>
        </pc:graphicFrameChg>
        <pc:graphicFrameChg chg="del mod">
          <ac:chgData name="Clover Williams" userId="62e8b693-c2b8-4bb8-a677-82dc60aadf68" providerId="ADAL" clId="{573A9F8D-B822-41E4-9611-7D8633225F7A}" dt="2023-04-11T20:25:09.712" v="2385" actId="21"/>
          <ac:graphicFrameMkLst>
            <pc:docMk/>
            <pc:sldMk cId="3060507282" sldId="257"/>
            <ac:graphicFrameMk id="16" creationId="{063B61DC-6DB1-BD5B-CB50-5F4627D6E499}"/>
          </ac:graphicFrameMkLst>
        </pc:graphicFrameChg>
        <pc:picChg chg="mod">
          <ac:chgData name="Clover Williams" userId="62e8b693-c2b8-4bb8-a677-82dc60aadf68" providerId="ADAL" clId="{573A9F8D-B822-41E4-9611-7D8633225F7A}" dt="2023-04-11T20:27:01.299" v="2398" actId="1076"/>
          <ac:picMkLst>
            <pc:docMk/>
            <pc:sldMk cId="3060507282" sldId="257"/>
            <ac:picMk id="6" creationId="{2010D144-6747-22A1-3B73-90DF36B8C1E9}"/>
          </ac:picMkLst>
        </pc:picChg>
        <pc:picChg chg="mod">
          <ac:chgData name="Clover Williams" userId="62e8b693-c2b8-4bb8-a677-82dc60aadf68" providerId="ADAL" clId="{573A9F8D-B822-41E4-9611-7D8633225F7A}" dt="2023-04-11T20:26:57.758" v="2396" actId="1076"/>
          <ac:picMkLst>
            <pc:docMk/>
            <pc:sldMk cId="3060507282" sldId="257"/>
            <ac:picMk id="9" creationId="{E84D14B9-71AD-75AB-F4FD-062AE0AD6B8A}"/>
          </ac:picMkLst>
        </pc:picChg>
      </pc:sldChg>
      <pc:sldChg chg="modSp mod ord">
        <pc:chgData name="Clover Williams" userId="62e8b693-c2b8-4bb8-a677-82dc60aadf68" providerId="ADAL" clId="{573A9F8D-B822-41E4-9611-7D8633225F7A}" dt="2023-04-11T19:41:05.052" v="2321" actId="14100"/>
        <pc:sldMkLst>
          <pc:docMk/>
          <pc:sldMk cId="3388090395" sldId="258"/>
        </pc:sldMkLst>
        <pc:spChg chg="mod">
          <ac:chgData name="Clover Williams" userId="62e8b693-c2b8-4bb8-a677-82dc60aadf68" providerId="ADAL" clId="{573A9F8D-B822-41E4-9611-7D8633225F7A}" dt="2023-04-11T19:41:05.052" v="2321" actId="14100"/>
          <ac:spMkLst>
            <pc:docMk/>
            <pc:sldMk cId="3388090395" sldId="258"/>
            <ac:spMk id="2" creationId="{F097A44A-8967-954B-BC78-F44387B84C33}"/>
          </ac:spMkLst>
        </pc:spChg>
      </pc:sldChg>
      <pc:sldChg chg="addSp delSp modSp add del mod setBg setClrOvrMap">
        <pc:chgData name="Clover Williams" userId="62e8b693-c2b8-4bb8-a677-82dc60aadf68" providerId="ADAL" clId="{573A9F8D-B822-41E4-9611-7D8633225F7A}" dt="2023-04-01T13:18:25.157" v="1436" actId="20577"/>
        <pc:sldMkLst>
          <pc:docMk/>
          <pc:sldMk cId="3822932507" sldId="260"/>
        </pc:sldMkLst>
        <pc:spChg chg="del">
          <ac:chgData name="Clover Williams" userId="62e8b693-c2b8-4bb8-a677-82dc60aadf68" providerId="ADAL" clId="{573A9F8D-B822-41E4-9611-7D8633225F7A}" dt="2023-04-01T11:59:50.425" v="1"/>
          <ac:spMkLst>
            <pc:docMk/>
            <pc:sldMk cId="3822932507" sldId="260"/>
            <ac:spMk id="2" creationId="{B5C8607D-9FBC-004A-8827-A384B98B8B6B}"/>
          </ac:spMkLst>
        </pc:spChg>
        <pc:spChg chg="mod">
          <ac:chgData name="Clover Williams" userId="62e8b693-c2b8-4bb8-a677-82dc60aadf68" providerId="ADAL" clId="{573A9F8D-B822-41E4-9611-7D8633225F7A}" dt="2023-04-01T12:00:47.163" v="17" actId="26606"/>
          <ac:spMkLst>
            <pc:docMk/>
            <pc:sldMk cId="3822932507" sldId="260"/>
            <ac:spMk id="3" creationId="{DB4ED463-6477-BE4A-A0AD-DEE6FD83AA27}"/>
          </ac:spMkLst>
        </pc:spChg>
        <pc:spChg chg="mod">
          <ac:chgData name="Clover Williams" userId="62e8b693-c2b8-4bb8-a677-82dc60aadf68" providerId="ADAL" clId="{573A9F8D-B822-41E4-9611-7D8633225F7A}" dt="2023-04-01T13:18:25.157" v="1436" actId="20577"/>
          <ac:spMkLst>
            <pc:docMk/>
            <pc:sldMk cId="3822932507" sldId="260"/>
            <ac:spMk id="4" creationId="{4180F331-E6A0-3144-97D1-D2027F30E359}"/>
          </ac:spMkLst>
        </pc:spChg>
        <pc:spChg chg="mod">
          <ac:chgData name="Clover Williams" userId="62e8b693-c2b8-4bb8-a677-82dc60aadf68" providerId="ADAL" clId="{573A9F8D-B822-41E4-9611-7D8633225F7A}" dt="2023-04-01T12:00:47.163" v="17" actId="26606"/>
          <ac:spMkLst>
            <pc:docMk/>
            <pc:sldMk cId="3822932507" sldId="260"/>
            <ac:spMk id="5" creationId="{BE4F2CEB-AACE-2C43-A59B-55C79DD99F2C}"/>
          </ac:spMkLst>
        </pc:spChg>
        <pc:spChg chg="add del mod">
          <ac:chgData name="Clover Williams" userId="62e8b693-c2b8-4bb8-a677-82dc60aadf68" providerId="ADAL" clId="{573A9F8D-B822-41E4-9611-7D8633225F7A}" dt="2023-04-01T12:00:45.712" v="15" actId="478"/>
          <ac:spMkLst>
            <pc:docMk/>
            <pc:sldMk cId="3822932507" sldId="260"/>
            <ac:spMk id="9" creationId="{6A0CEE40-8C65-D784-D40A-6ADF31FC3C13}"/>
          </ac:spMkLst>
        </pc:spChg>
        <pc:spChg chg="add del mod">
          <ac:chgData name="Clover Williams" userId="62e8b693-c2b8-4bb8-a677-82dc60aadf68" providerId="ADAL" clId="{573A9F8D-B822-41E4-9611-7D8633225F7A}" dt="2023-04-01T13:11:57.988" v="1422" actId="931"/>
          <ac:spMkLst>
            <pc:docMk/>
            <pc:sldMk cId="3822932507" sldId="260"/>
            <ac:spMk id="11" creationId="{9FFC0564-7571-01D3-9E18-E58C5C13E146}"/>
          </ac:spMkLst>
        </pc:spChg>
        <pc:spChg chg="add del">
          <ac:chgData name="Clover Williams" userId="62e8b693-c2b8-4bb8-a677-82dc60aadf68" providerId="ADAL" clId="{573A9F8D-B822-41E4-9611-7D8633225F7A}" dt="2023-04-01T12:00:13.381" v="6" actId="26606"/>
          <ac:spMkLst>
            <pc:docMk/>
            <pc:sldMk cId="3822932507" sldId="260"/>
            <ac:spMk id="12" creationId="{0671A8AE-40A1-4631-A6B8-581AFF065482}"/>
          </ac:spMkLst>
        </pc:spChg>
        <pc:spChg chg="add del">
          <ac:chgData name="Clover Williams" userId="62e8b693-c2b8-4bb8-a677-82dc60aadf68" providerId="ADAL" clId="{573A9F8D-B822-41E4-9611-7D8633225F7A}" dt="2023-04-01T12:00:13.381" v="6" actId="26606"/>
          <ac:spMkLst>
            <pc:docMk/>
            <pc:sldMk cId="3822932507" sldId="260"/>
            <ac:spMk id="14" creationId="{AB58EF07-17C2-48CF-ABB0-EEF1F17CB8F0}"/>
          </ac:spMkLst>
        </pc:spChg>
        <pc:spChg chg="add del">
          <ac:chgData name="Clover Williams" userId="62e8b693-c2b8-4bb8-a677-82dc60aadf68" providerId="ADAL" clId="{573A9F8D-B822-41E4-9611-7D8633225F7A}" dt="2023-04-01T12:00:13.381" v="6" actId="26606"/>
          <ac:spMkLst>
            <pc:docMk/>
            <pc:sldMk cId="3822932507" sldId="260"/>
            <ac:spMk id="16" creationId="{AF2F604E-43BE-4DC3-B983-E071523364F8}"/>
          </ac:spMkLst>
        </pc:spChg>
        <pc:spChg chg="add del">
          <ac:chgData name="Clover Williams" userId="62e8b693-c2b8-4bb8-a677-82dc60aadf68" providerId="ADAL" clId="{573A9F8D-B822-41E4-9611-7D8633225F7A}" dt="2023-04-01T12:00:13.381" v="6" actId="26606"/>
          <ac:spMkLst>
            <pc:docMk/>
            <pc:sldMk cId="3822932507" sldId="260"/>
            <ac:spMk id="18" creationId="{08C9B587-E65E-4B52-B37C-ABEBB6E87928}"/>
          </ac:spMkLst>
        </pc:spChg>
        <pc:spChg chg="add del mod">
          <ac:chgData name="Clover Williams" userId="62e8b693-c2b8-4bb8-a677-82dc60aadf68" providerId="ADAL" clId="{573A9F8D-B822-41E4-9611-7D8633225F7A}" dt="2023-04-01T13:14:27.101" v="1426" actId="931"/>
          <ac:spMkLst>
            <pc:docMk/>
            <pc:sldMk cId="3822932507" sldId="260"/>
            <ac:spMk id="19" creationId="{CAB21972-35C1-EC2F-3373-C48205C9E5CD}"/>
          </ac:spMkLst>
        </pc:spChg>
        <pc:spChg chg="add del">
          <ac:chgData name="Clover Williams" userId="62e8b693-c2b8-4bb8-a677-82dc60aadf68" providerId="ADAL" clId="{573A9F8D-B822-41E4-9611-7D8633225F7A}" dt="2023-04-01T12:00:47.163" v="17" actId="26606"/>
          <ac:spMkLst>
            <pc:docMk/>
            <pc:sldMk cId="3822932507" sldId="260"/>
            <ac:spMk id="20" creationId="{42A4FC2C-047E-45A5-965D-8E1E3BF09BC6}"/>
          </ac:spMkLst>
        </pc:spChg>
        <pc:spChg chg="add del">
          <ac:chgData name="Clover Williams" userId="62e8b693-c2b8-4bb8-a677-82dc60aadf68" providerId="ADAL" clId="{573A9F8D-B822-41E4-9611-7D8633225F7A}" dt="2023-04-01T12:00:47.163" v="17" actId="26606"/>
          <ac:spMkLst>
            <pc:docMk/>
            <pc:sldMk cId="3822932507" sldId="260"/>
            <ac:spMk id="21" creationId="{A93898FF-D987-4B0E-BFB4-85F5EB356D4D}"/>
          </ac:spMkLst>
        </pc:spChg>
        <pc:spChg chg="add del">
          <ac:chgData name="Clover Williams" userId="62e8b693-c2b8-4bb8-a677-82dc60aadf68" providerId="ADAL" clId="{573A9F8D-B822-41E4-9611-7D8633225F7A}" dt="2023-04-01T12:00:47.163" v="17" actId="26606"/>
          <ac:spMkLst>
            <pc:docMk/>
            <pc:sldMk cId="3822932507" sldId="260"/>
            <ac:spMk id="22" creationId="{78F530DA-C7D1-4968-8F8A-8700C2BB2A49}"/>
          </ac:spMkLst>
        </pc:spChg>
        <pc:spChg chg="add del">
          <ac:chgData name="Clover Williams" userId="62e8b693-c2b8-4bb8-a677-82dc60aadf68" providerId="ADAL" clId="{573A9F8D-B822-41E4-9611-7D8633225F7A}" dt="2023-04-01T12:00:47.163" v="17" actId="26606"/>
          <ac:spMkLst>
            <pc:docMk/>
            <pc:sldMk cId="3822932507" sldId="260"/>
            <ac:spMk id="23" creationId="{8654E6D0-A14C-40BE-8E45-0815172668EC}"/>
          </ac:spMkLst>
        </pc:spChg>
        <pc:spChg chg="add del">
          <ac:chgData name="Clover Williams" userId="62e8b693-c2b8-4bb8-a677-82dc60aadf68" providerId="ADAL" clId="{573A9F8D-B822-41E4-9611-7D8633225F7A}" dt="2023-04-01T12:00:47.163" v="17" actId="26606"/>
          <ac:spMkLst>
            <pc:docMk/>
            <pc:sldMk cId="3822932507" sldId="260"/>
            <ac:spMk id="25" creationId="{A737E5B8-8F31-4942-B159-B213C4D6D830}"/>
          </ac:spMkLst>
        </pc:spChg>
        <pc:spChg chg="add mod">
          <ac:chgData name="Clover Williams" userId="62e8b693-c2b8-4bb8-a677-82dc60aadf68" providerId="ADAL" clId="{573A9F8D-B822-41E4-9611-7D8633225F7A}" dt="2023-04-01T13:14:39.103" v="1429" actId="478"/>
          <ac:spMkLst>
            <pc:docMk/>
            <pc:sldMk cId="3822932507" sldId="260"/>
            <ac:spMk id="29" creationId="{61D2AED0-C658-29BB-BAEF-65F5AE190D8F}"/>
          </ac:spMkLst>
        </pc:spChg>
        <pc:picChg chg="add del mod ord">
          <ac:chgData name="Clover Williams" userId="62e8b693-c2b8-4bb8-a677-82dc60aadf68" providerId="ADAL" clId="{573A9F8D-B822-41E4-9611-7D8633225F7A}" dt="2023-04-01T12:02:03.434" v="20" actId="478"/>
          <ac:picMkLst>
            <pc:docMk/>
            <pc:sldMk cId="3822932507" sldId="260"/>
            <ac:picMk id="7" creationId="{AE75A822-BDAD-11A8-9F89-8CBF6F969BC0}"/>
          </ac:picMkLst>
        </pc:picChg>
        <pc:picChg chg="add del mod">
          <ac:chgData name="Clover Williams" userId="62e8b693-c2b8-4bb8-a677-82dc60aadf68" providerId="ADAL" clId="{573A9F8D-B822-41E4-9611-7D8633225F7A}" dt="2023-04-01T13:12:14.279" v="1425" actId="478"/>
          <ac:picMkLst>
            <pc:docMk/>
            <pc:sldMk cId="3822932507" sldId="260"/>
            <ac:picMk id="15" creationId="{53D19412-53CF-0548-8548-01862A145D81}"/>
          </ac:picMkLst>
        </pc:picChg>
        <pc:picChg chg="add del">
          <ac:chgData name="Clover Williams" userId="62e8b693-c2b8-4bb8-a677-82dc60aadf68" providerId="ADAL" clId="{573A9F8D-B822-41E4-9611-7D8633225F7A}" dt="2023-04-01T12:00:47.163" v="17" actId="26606"/>
          <ac:picMkLst>
            <pc:docMk/>
            <pc:sldMk cId="3822932507" sldId="260"/>
            <ac:picMk id="24" creationId="{5516C1EB-8D62-4BF0-92B5-02E6AE43B1F3}"/>
          </ac:picMkLst>
        </pc:picChg>
        <pc:picChg chg="add del mod">
          <ac:chgData name="Clover Williams" userId="62e8b693-c2b8-4bb8-a677-82dc60aadf68" providerId="ADAL" clId="{573A9F8D-B822-41E4-9611-7D8633225F7A}" dt="2023-04-01T13:14:39.103" v="1429" actId="478"/>
          <ac:picMkLst>
            <pc:docMk/>
            <pc:sldMk cId="3822932507" sldId="260"/>
            <ac:picMk id="27" creationId="{1719F875-D4B3-EF31-7E70-E5B795A5FA17}"/>
          </ac:picMkLst>
        </pc:picChg>
      </pc:sldChg>
      <pc:sldChg chg="delSp mod">
        <pc:chgData name="Clover Williams" userId="62e8b693-c2b8-4bb8-a677-82dc60aadf68" providerId="ADAL" clId="{573A9F8D-B822-41E4-9611-7D8633225F7A}" dt="2023-04-11T19:31:19.157" v="2275" actId="21"/>
        <pc:sldMkLst>
          <pc:docMk/>
          <pc:sldMk cId="1707461460" sldId="262"/>
        </pc:sldMkLst>
        <pc:picChg chg="del">
          <ac:chgData name="Clover Williams" userId="62e8b693-c2b8-4bb8-a677-82dc60aadf68" providerId="ADAL" clId="{573A9F8D-B822-41E4-9611-7D8633225F7A}" dt="2023-04-11T19:31:19.157" v="2275" actId="21"/>
          <ac:picMkLst>
            <pc:docMk/>
            <pc:sldMk cId="1707461460" sldId="262"/>
            <ac:picMk id="3" creationId="{6B2A3646-2C06-4397-B6FE-A8013CC98977}"/>
          </ac:picMkLst>
        </pc:picChg>
        <pc:picChg chg="del">
          <ac:chgData name="Clover Williams" userId="62e8b693-c2b8-4bb8-a677-82dc60aadf68" providerId="ADAL" clId="{573A9F8D-B822-41E4-9611-7D8633225F7A}" dt="2023-04-11T19:30:59.999" v="2273" actId="21"/>
          <ac:picMkLst>
            <pc:docMk/>
            <pc:sldMk cId="1707461460" sldId="262"/>
            <ac:picMk id="6" creationId="{051A1DD9-D358-4E2D-8CF8-FFDA963C8F3E}"/>
          </ac:picMkLst>
        </pc:picChg>
      </pc:sldChg>
      <pc:sldChg chg="modSp mod">
        <pc:chgData name="Clover Williams" userId="62e8b693-c2b8-4bb8-a677-82dc60aadf68" providerId="ADAL" clId="{573A9F8D-B822-41E4-9611-7D8633225F7A}" dt="2023-04-03T15:06:39.725" v="1437" actId="20577"/>
        <pc:sldMkLst>
          <pc:docMk/>
          <pc:sldMk cId="2073728589" sldId="263"/>
        </pc:sldMkLst>
        <pc:spChg chg="mod">
          <ac:chgData name="Clover Williams" userId="62e8b693-c2b8-4bb8-a677-82dc60aadf68" providerId="ADAL" clId="{573A9F8D-B822-41E4-9611-7D8633225F7A}" dt="2023-04-03T15:06:39.725" v="1437" actId="20577"/>
          <ac:spMkLst>
            <pc:docMk/>
            <pc:sldMk cId="2073728589" sldId="263"/>
            <ac:spMk id="3" creationId="{A08B9AA7-91A1-6640-A3E9-0D0F1603CAC8}"/>
          </ac:spMkLst>
        </pc:spChg>
      </pc:sldChg>
      <pc:sldChg chg="addSp delSp modSp mod ord">
        <pc:chgData name="Clover Williams" userId="62e8b693-c2b8-4bb8-a677-82dc60aadf68" providerId="ADAL" clId="{573A9F8D-B822-41E4-9611-7D8633225F7A}" dt="2023-04-11T19:43:54.146" v="2326" actId="21"/>
        <pc:sldMkLst>
          <pc:docMk/>
          <pc:sldMk cId="1663008600" sldId="264"/>
        </pc:sldMkLst>
        <pc:spChg chg="mod">
          <ac:chgData name="Clover Williams" userId="62e8b693-c2b8-4bb8-a677-82dc60aadf68" providerId="ADAL" clId="{573A9F8D-B822-41E4-9611-7D8633225F7A}" dt="2023-04-11T19:30:22.394" v="2268" actId="20577"/>
          <ac:spMkLst>
            <pc:docMk/>
            <pc:sldMk cId="1663008600" sldId="264"/>
            <ac:spMk id="3" creationId="{E36B8228-7C67-A548-8D95-006AA21525CB}"/>
          </ac:spMkLst>
        </pc:spChg>
        <pc:picChg chg="add mod">
          <ac:chgData name="Clover Williams" userId="62e8b693-c2b8-4bb8-a677-82dc60aadf68" providerId="ADAL" clId="{573A9F8D-B822-41E4-9611-7D8633225F7A}" dt="2023-04-11T19:28:35.375" v="2217" actId="1076"/>
          <ac:picMkLst>
            <pc:docMk/>
            <pc:sldMk cId="1663008600" sldId="264"/>
            <ac:picMk id="5" creationId="{CF725EE2-4230-2627-543E-E9B7B7F6DE3F}"/>
          </ac:picMkLst>
        </pc:picChg>
        <pc:picChg chg="add del mod">
          <ac:chgData name="Clover Williams" userId="62e8b693-c2b8-4bb8-a677-82dc60aadf68" providerId="ADAL" clId="{573A9F8D-B822-41E4-9611-7D8633225F7A}" dt="2023-04-11T19:43:54.146" v="2326" actId="21"/>
          <ac:picMkLst>
            <pc:docMk/>
            <pc:sldMk cId="1663008600" sldId="264"/>
            <ac:picMk id="2050" creationId="{AF44E014-04D2-46BC-8F3D-0707FD59FDFC}"/>
          </ac:picMkLst>
        </pc:picChg>
      </pc:sldChg>
      <pc:sldChg chg="addSp delSp modSp mod">
        <pc:chgData name="Clover Williams" userId="62e8b693-c2b8-4bb8-a677-82dc60aadf68" providerId="ADAL" clId="{573A9F8D-B822-41E4-9611-7D8633225F7A}" dt="2023-04-11T15:29:27.283" v="2203" actId="962"/>
        <pc:sldMkLst>
          <pc:docMk/>
          <pc:sldMk cId="2224562612" sldId="269"/>
        </pc:sldMkLst>
        <pc:spChg chg="del">
          <ac:chgData name="Clover Williams" userId="62e8b693-c2b8-4bb8-a677-82dc60aadf68" providerId="ADAL" clId="{573A9F8D-B822-41E4-9611-7D8633225F7A}" dt="2023-04-11T15:29:19.855" v="2199" actId="931"/>
          <ac:spMkLst>
            <pc:docMk/>
            <pc:sldMk cId="2224562612" sldId="269"/>
            <ac:spMk id="4" creationId="{B63E2F3C-5AA4-D443-8321-C18A3BA99A61}"/>
          </ac:spMkLst>
        </pc:spChg>
        <pc:picChg chg="add mod">
          <ac:chgData name="Clover Williams" userId="62e8b693-c2b8-4bb8-a677-82dc60aadf68" providerId="ADAL" clId="{573A9F8D-B822-41E4-9611-7D8633225F7A}" dt="2023-04-11T15:29:27.283" v="2203" actId="962"/>
          <ac:picMkLst>
            <pc:docMk/>
            <pc:sldMk cId="2224562612" sldId="269"/>
            <ac:picMk id="6" creationId="{866169D1-7176-463D-D16C-C37052DE3383}"/>
          </ac:picMkLst>
        </pc:picChg>
      </pc:sldChg>
      <pc:sldChg chg="modSp mod">
        <pc:chgData name="Clover Williams" userId="62e8b693-c2b8-4bb8-a677-82dc60aadf68" providerId="ADAL" clId="{573A9F8D-B822-41E4-9611-7D8633225F7A}" dt="2023-04-11T19:30:11.948" v="2252" actId="1076"/>
        <pc:sldMkLst>
          <pc:docMk/>
          <pc:sldMk cId="1104721809" sldId="270"/>
        </pc:sldMkLst>
        <pc:picChg chg="mod">
          <ac:chgData name="Clover Williams" userId="62e8b693-c2b8-4bb8-a677-82dc60aadf68" providerId="ADAL" clId="{573A9F8D-B822-41E4-9611-7D8633225F7A}" dt="2023-04-11T19:30:11.948" v="2252" actId="1076"/>
          <ac:picMkLst>
            <pc:docMk/>
            <pc:sldMk cId="1104721809" sldId="270"/>
            <ac:picMk id="6" creationId="{761101F9-9888-484C-9DE8-8E41857718C2}"/>
          </ac:picMkLst>
        </pc:picChg>
        <pc:picChg chg="mod">
          <ac:chgData name="Clover Williams" userId="62e8b693-c2b8-4bb8-a677-82dc60aadf68" providerId="ADAL" clId="{573A9F8D-B822-41E4-9611-7D8633225F7A}" dt="2023-04-11T19:30:04.772" v="2250" actId="14100"/>
          <ac:picMkLst>
            <pc:docMk/>
            <pc:sldMk cId="1104721809" sldId="270"/>
            <ac:picMk id="3074" creationId="{A98CB320-5C67-4FCD-9690-044C589F502B}"/>
          </ac:picMkLst>
        </pc:picChg>
      </pc:sldChg>
      <pc:sldChg chg="modSp mod modNotesTx">
        <pc:chgData name="Clover Williams" userId="62e8b693-c2b8-4bb8-a677-82dc60aadf68" providerId="ADAL" clId="{573A9F8D-B822-41E4-9611-7D8633225F7A}" dt="2023-04-01T13:01:32.927" v="1363" actId="255"/>
        <pc:sldMkLst>
          <pc:docMk/>
          <pc:sldMk cId="4161943135" sldId="278"/>
        </pc:sldMkLst>
        <pc:spChg chg="mod">
          <ac:chgData name="Clover Williams" userId="62e8b693-c2b8-4bb8-a677-82dc60aadf68" providerId="ADAL" clId="{573A9F8D-B822-41E4-9611-7D8633225F7A}" dt="2023-04-01T13:01:32.927" v="1363" actId="255"/>
          <ac:spMkLst>
            <pc:docMk/>
            <pc:sldMk cId="4161943135" sldId="278"/>
            <ac:spMk id="2" creationId="{EEBB562E-CFD4-ADF2-A55C-842CD050800F}"/>
          </ac:spMkLst>
        </pc:spChg>
        <pc:graphicFrameChg chg="mod">
          <ac:chgData name="Clover Williams" userId="62e8b693-c2b8-4bb8-a677-82dc60aadf68" providerId="ADAL" clId="{573A9F8D-B822-41E4-9611-7D8633225F7A}" dt="2023-04-01T13:00:58.646" v="1362"/>
          <ac:graphicFrameMkLst>
            <pc:docMk/>
            <pc:sldMk cId="4161943135" sldId="278"/>
            <ac:graphicFrameMk id="5" creationId="{138CA73F-1FA1-0866-1D02-963B25D010D7}"/>
          </ac:graphicFrameMkLst>
        </pc:graphicFrameChg>
      </pc:sldChg>
      <pc:sldChg chg="modSp mod">
        <pc:chgData name="Clover Williams" userId="62e8b693-c2b8-4bb8-a677-82dc60aadf68" providerId="ADAL" clId="{573A9F8D-B822-41E4-9611-7D8633225F7A}" dt="2023-04-01T12:53:53.110" v="1054" actId="255"/>
        <pc:sldMkLst>
          <pc:docMk/>
          <pc:sldMk cId="2780979102" sldId="280"/>
        </pc:sldMkLst>
        <pc:spChg chg="mod">
          <ac:chgData name="Clover Williams" userId="62e8b693-c2b8-4bb8-a677-82dc60aadf68" providerId="ADAL" clId="{573A9F8D-B822-41E4-9611-7D8633225F7A}" dt="2023-04-01T12:53:53.110" v="1054" actId="255"/>
          <ac:spMkLst>
            <pc:docMk/>
            <pc:sldMk cId="2780979102" sldId="280"/>
            <ac:spMk id="2" creationId="{A8A09824-74E7-96D7-E474-078684C73CCA}"/>
          </ac:spMkLst>
        </pc:spChg>
        <pc:graphicFrameChg chg="mod">
          <ac:chgData name="Clover Williams" userId="62e8b693-c2b8-4bb8-a677-82dc60aadf68" providerId="ADAL" clId="{573A9F8D-B822-41E4-9611-7D8633225F7A}" dt="2023-04-01T12:28:14.603" v="80"/>
          <ac:graphicFrameMkLst>
            <pc:docMk/>
            <pc:sldMk cId="2780979102" sldId="280"/>
            <ac:graphicFrameMk id="6" creationId="{057556E2-9A98-30CD-D842-B46D89A193F0}"/>
          </ac:graphicFrameMkLst>
        </pc:graphicFrameChg>
      </pc:sldChg>
      <pc:sldChg chg="modSp mod modNotesTx">
        <pc:chgData name="Clover Williams" userId="62e8b693-c2b8-4bb8-a677-82dc60aadf68" providerId="ADAL" clId="{573A9F8D-B822-41E4-9611-7D8633225F7A}" dt="2023-04-03T15:16:21.553" v="1794" actId="20577"/>
        <pc:sldMkLst>
          <pc:docMk/>
          <pc:sldMk cId="3355135265" sldId="281"/>
        </pc:sldMkLst>
        <pc:spChg chg="mod">
          <ac:chgData name="Clover Williams" userId="62e8b693-c2b8-4bb8-a677-82dc60aadf68" providerId="ADAL" clId="{573A9F8D-B822-41E4-9611-7D8633225F7A}" dt="2023-04-01T12:35:40.852" v="193" actId="20577"/>
          <ac:spMkLst>
            <pc:docMk/>
            <pc:sldMk cId="3355135265" sldId="281"/>
            <ac:spMk id="2" creationId="{A06FC01E-5817-2796-B8EF-3033A43A2D87}"/>
          </ac:spMkLst>
        </pc:spChg>
        <pc:graphicFrameChg chg="mod">
          <ac:chgData name="Clover Williams" userId="62e8b693-c2b8-4bb8-a677-82dc60aadf68" providerId="ADAL" clId="{573A9F8D-B822-41E4-9611-7D8633225F7A}" dt="2023-04-01T12:46:39.531" v="814" actId="20577"/>
          <ac:graphicFrameMkLst>
            <pc:docMk/>
            <pc:sldMk cId="3355135265" sldId="281"/>
            <ac:graphicFrameMk id="5" creationId="{A97AFC0B-F911-0478-75B8-B22334DF8C65}"/>
          </ac:graphicFrameMkLst>
        </pc:graphicFrameChg>
      </pc:sldChg>
      <pc:sldChg chg="ord modNotesTx">
        <pc:chgData name="Clover Williams" userId="62e8b693-c2b8-4bb8-a677-82dc60aadf68" providerId="ADAL" clId="{573A9F8D-B822-41E4-9611-7D8633225F7A}" dt="2023-04-11T19:57:12.863" v="2334"/>
        <pc:sldMkLst>
          <pc:docMk/>
          <pc:sldMk cId="1578912251" sldId="282"/>
        </pc:sldMkLst>
      </pc:sldChg>
      <pc:sldChg chg="modSp mod ord">
        <pc:chgData name="Clover Williams" userId="62e8b693-c2b8-4bb8-a677-82dc60aadf68" providerId="ADAL" clId="{573A9F8D-B822-41E4-9611-7D8633225F7A}" dt="2023-04-01T13:03:24.497" v="1419" actId="20577"/>
        <pc:sldMkLst>
          <pc:docMk/>
          <pc:sldMk cId="2204723794" sldId="283"/>
        </pc:sldMkLst>
        <pc:spChg chg="mod">
          <ac:chgData name="Clover Williams" userId="62e8b693-c2b8-4bb8-a677-82dc60aadf68" providerId="ADAL" clId="{573A9F8D-B822-41E4-9611-7D8633225F7A}" dt="2023-04-01T13:03:24.497" v="1419" actId="20577"/>
          <ac:spMkLst>
            <pc:docMk/>
            <pc:sldMk cId="2204723794" sldId="283"/>
            <ac:spMk id="2" creationId="{AE6EEB11-886C-E357-7071-D67583D9C1BA}"/>
          </ac:spMkLst>
        </pc:spChg>
      </pc:sldChg>
      <pc:sldChg chg="ord">
        <pc:chgData name="Clover Williams" userId="62e8b693-c2b8-4bb8-a677-82dc60aadf68" providerId="ADAL" clId="{573A9F8D-B822-41E4-9611-7D8633225F7A}" dt="2023-04-01T13:07:48.075" v="1421"/>
        <pc:sldMkLst>
          <pc:docMk/>
          <pc:sldMk cId="560727841" sldId="285"/>
        </pc:sldMkLst>
      </pc:sldChg>
      <pc:sldChg chg="ord">
        <pc:chgData name="Clover Williams" userId="62e8b693-c2b8-4bb8-a677-82dc60aadf68" providerId="ADAL" clId="{573A9F8D-B822-41E4-9611-7D8633225F7A}" dt="2023-04-11T19:43:44.689" v="2325" actId="20578"/>
        <pc:sldMkLst>
          <pc:docMk/>
          <pc:sldMk cId="1332854613" sldId="291"/>
        </pc:sldMkLst>
      </pc:sldChg>
      <pc:sldChg chg="addSp delSp modSp mod ord setBg">
        <pc:chgData name="Clover Williams" userId="62e8b693-c2b8-4bb8-a677-82dc60aadf68" providerId="ADAL" clId="{573A9F8D-B822-41E4-9611-7D8633225F7A}" dt="2023-04-11T19:48:46.519" v="2328"/>
        <pc:sldMkLst>
          <pc:docMk/>
          <pc:sldMk cId="1235009926" sldId="292"/>
        </pc:sldMkLst>
        <pc:spChg chg="mod">
          <ac:chgData name="Clover Williams" userId="62e8b693-c2b8-4bb8-a677-82dc60aadf68" providerId="ADAL" clId="{573A9F8D-B822-41E4-9611-7D8633225F7A}" dt="2023-04-11T19:15:53.714" v="2214" actId="20577"/>
          <ac:spMkLst>
            <pc:docMk/>
            <pc:sldMk cId="1235009926" sldId="292"/>
            <ac:spMk id="2" creationId="{AD1B9629-F465-C099-6257-7529BE102EDA}"/>
          </ac:spMkLst>
        </pc:spChg>
        <pc:spChg chg="mod">
          <ac:chgData name="Clover Williams" userId="62e8b693-c2b8-4bb8-a677-82dc60aadf68" providerId="ADAL" clId="{573A9F8D-B822-41E4-9611-7D8633225F7A}" dt="2023-04-11T19:15:26.278" v="2212" actId="26606"/>
          <ac:spMkLst>
            <pc:docMk/>
            <pc:sldMk cId="1235009926" sldId="292"/>
            <ac:spMk id="4" creationId="{044EE63E-655E-018B-5360-2DD70284D59B}"/>
          </ac:spMkLst>
        </pc:spChg>
        <pc:spChg chg="add del mod">
          <ac:chgData name="Clover Williams" userId="62e8b693-c2b8-4bb8-a677-82dc60aadf68" providerId="ADAL" clId="{573A9F8D-B822-41E4-9611-7D8633225F7A}" dt="2023-04-11T00:41:19.269" v="2146"/>
          <ac:spMkLst>
            <pc:docMk/>
            <pc:sldMk cId="1235009926" sldId="292"/>
            <ac:spMk id="5" creationId="{3F651A35-F063-4687-9D2A-FA3D0BAC5D38}"/>
          </ac:spMkLst>
        </pc:spChg>
        <pc:spChg chg="add">
          <ac:chgData name="Clover Williams" userId="62e8b693-c2b8-4bb8-a677-82dc60aadf68" providerId="ADAL" clId="{573A9F8D-B822-41E4-9611-7D8633225F7A}" dt="2023-04-11T19:15:26.278" v="2212" actId="26606"/>
          <ac:spMkLst>
            <pc:docMk/>
            <pc:sldMk cId="1235009926" sldId="292"/>
            <ac:spMk id="8" creationId="{BACC6370-2D7E-4714-9D71-7542949D7D5D}"/>
          </ac:spMkLst>
        </pc:spChg>
        <pc:spChg chg="add del mod">
          <ac:chgData name="Clover Williams" userId="62e8b693-c2b8-4bb8-a677-82dc60aadf68" providerId="ADAL" clId="{573A9F8D-B822-41E4-9611-7D8633225F7A}" dt="2023-04-11T19:15:24.637" v="2211"/>
          <ac:spMkLst>
            <pc:docMk/>
            <pc:sldMk cId="1235009926" sldId="292"/>
            <ac:spMk id="9" creationId="{C1C12DF2-3B83-AD9B-2FB5-B110CAA16889}"/>
          </ac:spMkLst>
        </pc:spChg>
        <pc:spChg chg="add">
          <ac:chgData name="Clover Williams" userId="62e8b693-c2b8-4bb8-a677-82dc60aadf68" providerId="ADAL" clId="{573A9F8D-B822-41E4-9611-7D8633225F7A}" dt="2023-04-11T19:15:26.278" v="2212" actId="26606"/>
          <ac:spMkLst>
            <pc:docMk/>
            <pc:sldMk cId="1235009926" sldId="292"/>
            <ac:spMk id="11" creationId="{F68B3F68-107C-434F-AA38-110D5EA91B85}"/>
          </ac:spMkLst>
        </pc:spChg>
        <pc:spChg chg="add">
          <ac:chgData name="Clover Williams" userId="62e8b693-c2b8-4bb8-a677-82dc60aadf68" providerId="ADAL" clId="{573A9F8D-B822-41E4-9611-7D8633225F7A}" dt="2023-04-11T19:15:26.278" v="2212" actId="26606"/>
          <ac:spMkLst>
            <pc:docMk/>
            <pc:sldMk cId="1235009926" sldId="292"/>
            <ac:spMk id="13" creationId="{AAD0DBB9-1A4B-4391-81D4-CB19F9AB918A}"/>
          </ac:spMkLst>
        </pc:spChg>
        <pc:spChg chg="add">
          <ac:chgData name="Clover Williams" userId="62e8b693-c2b8-4bb8-a677-82dc60aadf68" providerId="ADAL" clId="{573A9F8D-B822-41E4-9611-7D8633225F7A}" dt="2023-04-11T19:15:26.278" v="2212" actId="26606"/>
          <ac:spMkLst>
            <pc:docMk/>
            <pc:sldMk cId="1235009926" sldId="292"/>
            <ac:spMk id="15" creationId="{063BBA22-50EA-4C4D-BE05-F1CE4E63AA56}"/>
          </ac:spMkLst>
        </pc:spChg>
        <pc:graphicFrameChg chg="add mod">
          <ac:chgData name="Clover Williams" userId="62e8b693-c2b8-4bb8-a677-82dc60aadf68" providerId="ADAL" clId="{573A9F8D-B822-41E4-9611-7D8633225F7A}" dt="2023-04-11T19:15:55.705" v="2215" actId="1076"/>
          <ac:graphicFrameMkLst>
            <pc:docMk/>
            <pc:sldMk cId="1235009926" sldId="292"/>
            <ac:graphicFrameMk id="3" creationId="{37B7CA72-88A6-0348-A1C2-2E56F2A40DF3}"/>
          </ac:graphicFrameMkLst>
        </pc:graphicFrameChg>
        <pc:graphicFrameChg chg="add del mod">
          <ac:chgData name="Clover Williams" userId="62e8b693-c2b8-4bb8-a677-82dc60aadf68" providerId="ADAL" clId="{573A9F8D-B822-41E4-9611-7D8633225F7A}" dt="2023-04-11T00:44:21.463" v="2194" actId="478"/>
          <ac:graphicFrameMkLst>
            <pc:docMk/>
            <pc:sldMk cId="1235009926" sldId="292"/>
            <ac:graphicFrameMk id="7" creationId="{44ED4EE1-6934-13B9-2693-8633E59FBD62}"/>
          </ac:graphicFrameMkLst>
        </pc:graphicFrameChg>
        <pc:picChg chg="del mod">
          <ac:chgData name="Clover Williams" userId="62e8b693-c2b8-4bb8-a677-82dc60aadf68" providerId="ADAL" clId="{573A9F8D-B822-41E4-9611-7D8633225F7A}" dt="2023-04-11T00:41:15.551" v="2144" actId="478"/>
          <ac:picMkLst>
            <pc:docMk/>
            <pc:sldMk cId="1235009926" sldId="292"/>
            <ac:picMk id="6" creationId="{5B14C902-8BEA-2B17-C80E-A5DA5F920E14}"/>
          </ac:picMkLst>
        </pc:picChg>
        <pc:picChg chg="add del mod">
          <ac:chgData name="Clover Williams" userId="62e8b693-c2b8-4bb8-a677-82dc60aadf68" providerId="ADAL" clId="{573A9F8D-B822-41E4-9611-7D8633225F7A}" dt="2023-04-11T19:13:45.604" v="2204" actId="478"/>
          <ac:picMkLst>
            <pc:docMk/>
            <pc:sldMk cId="1235009926" sldId="292"/>
            <ac:picMk id="1026" creationId="{A42D6698-1409-DFB0-B0B5-C0DA415A7534}"/>
          </ac:picMkLst>
        </pc:picChg>
      </pc:sldChg>
      <pc:sldChg chg="modSp mod">
        <pc:chgData name="Clover Williams" userId="62e8b693-c2b8-4bb8-a677-82dc60aadf68" providerId="ADAL" clId="{573A9F8D-B822-41E4-9611-7D8633225F7A}" dt="2023-04-11T20:24:39.999" v="2383" actId="13926"/>
        <pc:sldMkLst>
          <pc:docMk/>
          <pc:sldMk cId="2590156485" sldId="294"/>
        </pc:sldMkLst>
        <pc:spChg chg="mod">
          <ac:chgData name="Clover Williams" userId="62e8b693-c2b8-4bb8-a677-82dc60aadf68" providerId="ADAL" clId="{573A9F8D-B822-41E4-9611-7D8633225F7A}" dt="2023-04-11T20:24:39.999" v="2383" actId="13926"/>
          <ac:spMkLst>
            <pc:docMk/>
            <pc:sldMk cId="2590156485" sldId="294"/>
            <ac:spMk id="4" creationId="{608A67DE-3A0C-59DA-E7DB-D99CB363E62E}"/>
          </ac:spMkLst>
        </pc:spChg>
      </pc:sldChg>
      <pc:sldChg chg="modSp mod">
        <pc:chgData name="Clover Williams" userId="62e8b693-c2b8-4bb8-a677-82dc60aadf68" providerId="ADAL" clId="{573A9F8D-B822-41E4-9611-7D8633225F7A}" dt="2023-04-11T20:24:25.420" v="2363" actId="13926"/>
        <pc:sldMkLst>
          <pc:docMk/>
          <pc:sldMk cId="2849075687" sldId="295"/>
        </pc:sldMkLst>
        <pc:spChg chg="mod">
          <ac:chgData name="Clover Williams" userId="62e8b693-c2b8-4bb8-a677-82dc60aadf68" providerId="ADAL" clId="{573A9F8D-B822-41E4-9611-7D8633225F7A}" dt="2023-04-11T20:24:25.420" v="2363" actId="13926"/>
          <ac:spMkLst>
            <pc:docMk/>
            <pc:sldMk cId="2849075687" sldId="295"/>
            <ac:spMk id="4" creationId="{011CAEFC-BAB1-63FF-AA44-83783B82D216}"/>
          </ac:spMkLst>
        </pc:spChg>
      </pc:sldChg>
      <pc:sldChg chg="modSp new mod">
        <pc:chgData name="Clover Williams" userId="62e8b693-c2b8-4bb8-a677-82dc60aadf68" providerId="ADAL" clId="{573A9F8D-B822-41E4-9611-7D8633225F7A}" dt="2023-04-03T16:00:07.369" v="2140" actId="20577"/>
        <pc:sldMkLst>
          <pc:docMk/>
          <pc:sldMk cId="1118901899" sldId="296"/>
        </pc:sldMkLst>
        <pc:spChg chg="mod">
          <ac:chgData name="Clover Williams" userId="62e8b693-c2b8-4bb8-a677-82dc60aadf68" providerId="ADAL" clId="{573A9F8D-B822-41E4-9611-7D8633225F7A}" dt="2023-04-03T15:46:10.804" v="2055" actId="20577"/>
          <ac:spMkLst>
            <pc:docMk/>
            <pc:sldMk cId="1118901899" sldId="296"/>
            <ac:spMk id="2" creationId="{E911612B-1CF8-BAC2-EB89-0CF5C1D4147A}"/>
          </ac:spMkLst>
        </pc:spChg>
        <pc:spChg chg="mod">
          <ac:chgData name="Clover Williams" userId="62e8b693-c2b8-4bb8-a677-82dc60aadf68" providerId="ADAL" clId="{573A9F8D-B822-41E4-9611-7D8633225F7A}" dt="2023-04-03T16:00:07.369" v="2140" actId="20577"/>
          <ac:spMkLst>
            <pc:docMk/>
            <pc:sldMk cId="1118901899" sldId="296"/>
            <ac:spMk id="3" creationId="{91752C48-DA9A-C8B9-B9F8-D20CEAF6D025}"/>
          </ac:spMkLst>
        </pc:spChg>
      </pc:sldChg>
      <pc:sldChg chg="new del">
        <pc:chgData name="Clover Williams" userId="62e8b693-c2b8-4bb8-a677-82dc60aadf68" providerId="ADAL" clId="{573A9F8D-B822-41E4-9611-7D8633225F7A}" dt="2023-04-01T13:18:13.028" v="1430" actId="2696"/>
        <pc:sldMkLst>
          <pc:docMk/>
          <pc:sldMk cId="2481830834" sldId="296"/>
        </pc:sldMkLst>
      </pc:sldChg>
      <pc:sldChg chg="addSp delSp modSp new mod">
        <pc:chgData name="Clover Williams" userId="62e8b693-c2b8-4bb8-a677-82dc60aadf68" providerId="ADAL" clId="{573A9F8D-B822-41E4-9611-7D8633225F7A}" dt="2023-04-11T20:25:40.668" v="2389" actId="14100"/>
        <pc:sldMkLst>
          <pc:docMk/>
          <pc:sldMk cId="2468056641" sldId="297"/>
        </pc:sldMkLst>
        <pc:spChg chg="del">
          <ac:chgData name="Clover Williams" userId="62e8b693-c2b8-4bb8-a677-82dc60aadf68" providerId="ADAL" clId="{573A9F8D-B822-41E4-9611-7D8633225F7A}" dt="2023-04-11T20:25:37.579" v="2388"/>
          <ac:spMkLst>
            <pc:docMk/>
            <pc:sldMk cId="2468056641" sldId="297"/>
            <ac:spMk id="4" creationId="{98EF953F-3D97-86DA-875C-DDCB6FBF70C4}"/>
          </ac:spMkLst>
        </pc:spChg>
        <pc:graphicFrameChg chg="add del mod">
          <ac:chgData name="Clover Williams" userId="62e8b693-c2b8-4bb8-a677-82dc60aadf68" providerId="ADAL" clId="{573A9F8D-B822-41E4-9611-7D8633225F7A}" dt="2023-04-11T20:25:28.715" v="2387" actId="21"/>
          <ac:graphicFrameMkLst>
            <pc:docMk/>
            <pc:sldMk cId="2468056641" sldId="297"/>
            <ac:graphicFrameMk id="5" creationId="{B3C0DAC5-8841-52B5-B6C9-DE2CEBAED2D8}"/>
          </ac:graphicFrameMkLst>
        </pc:graphicFrameChg>
        <pc:picChg chg="add mod">
          <ac:chgData name="Clover Williams" userId="62e8b693-c2b8-4bb8-a677-82dc60aadf68" providerId="ADAL" clId="{573A9F8D-B822-41E4-9611-7D8633225F7A}" dt="2023-04-11T20:25:40.668" v="2389" actId="14100"/>
          <ac:picMkLst>
            <pc:docMk/>
            <pc:sldMk cId="2468056641" sldId="297"/>
            <ac:picMk id="6" creationId="{88EC4A33-D5C2-1C79-471F-3DD12CABCA2C}"/>
          </ac:picMkLst>
        </pc:picChg>
      </pc:sldChg>
      <pc:sldChg chg="addSp delSp modSp new mod">
        <pc:chgData name="Clover Williams" userId="62e8b693-c2b8-4bb8-a677-82dc60aadf68" providerId="ADAL" clId="{573A9F8D-B822-41E4-9611-7D8633225F7A}" dt="2023-04-11T20:26:09.188" v="2393" actId="1076"/>
        <pc:sldMkLst>
          <pc:docMk/>
          <pc:sldMk cId="4230132891" sldId="298"/>
        </pc:sldMkLst>
        <pc:spChg chg="del">
          <ac:chgData name="Clover Williams" userId="62e8b693-c2b8-4bb8-a677-82dc60aadf68" providerId="ADAL" clId="{573A9F8D-B822-41E4-9611-7D8633225F7A}" dt="2023-04-11T20:26:00.803" v="2391"/>
          <ac:spMkLst>
            <pc:docMk/>
            <pc:sldMk cId="4230132891" sldId="298"/>
            <ac:spMk id="4" creationId="{090CE442-C5A0-9EF8-CB82-CD87D787A68D}"/>
          </ac:spMkLst>
        </pc:spChg>
        <pc:picChg chg="add mod">
          <ac:chgData name="Clover Williams" userId="62e8b693-c2b8-4bb8-a677-82dc60aadf68" providerId="ADAL" clId="{573A9F8D-B822-41E4-9611-7D8633225F7A}" dt="2023-04-11T20:26:09.188" v="2393" actId="1076"/>
          <ac:picMkLst>
            <pc:docMk/>
            <pc:sldMk cId="4230132891" sldId="298"/>
            <ac:picMk id="5" creationId="{755CF408-B9C0-CBDA-74F0-70FCCA3B79FF}"/>
          </ac:picMkLst>
        </pc:picChg>
      </pc:sldChg>
      <pc:sldChg chg="addSp delSp modSp new">
        <pc:chgData name="Clover Williams" userId="62e8b693-c2b8-4bb8-a677-82dc60aadf68" providerId="ADAL" clId="{573A9F8D-B822-41E4-9611-7D8633225F7A}" dt="2023-04-11T20:26:28.226" v="2395"/>
        <pc:sldMkLst>
          <pc:docMk/>
          <pc:sldMk cId="1593461108" sldId="299"/>
        </pc:sldMkLst>
        <pc:spChg chg="del">
          <ac:chgData name="Clover Williams" userId="62e8b693-c2b8-4bb8-a677-82dc60aadf68" providerId="ADAL" clId="{573A9F8D-B822-41E4-9611-7D8633225F7A}" dt="2023-04-11T20:26:28.226" v="2395"/>
          <ac:spMkLst>
            <pc:docMk/>
            <pc:sldMk cId="1593461108" sldId="299"/>
            <ac:spMk id="4" creationId="{FC3CF3A0-E3DD-F605-14AB-7C4D1E681BFB}"/>
          </ac:spMkLst>
        </pc:spChg>
        <pc:picChg chg="add mod">
          <ac:chgData name="Clover Williams" userId="62e8b693-c2b8-4bb8-a677-82dc60aadf68" providerId="ADAL" clId="{573A9F8D-B822-41E4-9611-7D8633225F7A}" dt="2023-04-11T20:26:28.226" v="2395"/>
          <ac:picMkLst>
            <pc:docMk/>
            <pc:sldMk cId="1593461108" sldId="299"/>
            <ac:picMk id="5" creationId="{76136C6B-95DC-4F2A-67D0-8A36D59E6F57}"/>
          </ac:picMkLst>
        </pc:picChg>
      </pc:sldChg>
      <pc:sldChg chg="add">
        <pc:chgData name="Clover Williams" userId="62e8b693-c2b8-4bb8-a677-82dc60aadf68" providerId="ADAL" clId="{573A9F8D-B822-41E4-9611-7D8633225F7A}" dt="2023-04-11T15:24:17.796" v="2198"/>
        <pc:sldMkLst>
          <pc:docMk/>
          <pc:sldMk cId="3891919967" sldId="300"/>
        </pc:sldMkLst>
      </pc:sldChg>
      <pc:sldChg chg="add">
        <pc:chgData name="Clover Williams" userId="62e8b693-c2b8-4bb8-a677-82dc60aadf68" providerId="ADAL" clId="{573A9F8D-B822-41E4-9611-7D8633225F7A}" dt="2023-04-11T15:24:17.796" v="2198"/>
        <pc:sldMkLst>
          <pc:docMk/>
          <pc:sldMk cId="823010538" sldId="301"/>
        </pc:sldMkLst>
      </pc:sldChg>
      <pc:sldChg chg="add ord">
        <pc:chgData name="Clover Williams" userId="62e8b693-c2b8-4bb8-a677-82dc60aadf68" providerId="ADAL" clId="{573A9F8D-B822-41E4-9611-7D8633225F7A}" dt="2023-04-11T20:27:50.611" v="2410"/>
        <pc:sldMkLst>
          <pc:docMk/>
          <pc:sldMk cId="1692814407" sldId="302"/>
        </pc:sldMkLst>
      </pc:sldChg>
      <pc:sldChg chg="addSp delSp modSp new mod">
        <pc:chgData name="Clover Williams" userId="62e8b693-c2b8-4bb8-a677-82dc60aadf68" providerId="ADAL" clId="{573A9F8D-B822-41E4-9611-7D8633225F7A}" dt="2023-04-11T19:14:11.382" v="2207"/>
        <pc:sldMkLst>
          <pc:docMk/>
          <pc:sldMk cId="755618480" sldId="303"/>
        </pc:sldMkLst>
        <pc:spChg chg="del">
          <ac:chgData name="Clover Williams" userId="62e8b693-c2b8-4bb8-a677-82dc60aadf68" providerId="ADAL" clId="{573A9F8D-B822-41E4-9611-7D8633225F7A}" dt="2023-04-11T19:14:11.382" v="2207"/>
          <ac:spMkLst>
            <pc:docMk/>
            <pc:sldMk cId="755618480" sldId="303"/>
            <ac:spMk id="3" creationId="{E2BA895C-50A2-E19F-C99A-2958A8481DCF}"/>
          </ac:spMkLst>
        </pc:spChg>
        <pc:graphicFrameChg chg="add mod">
          <ac:chgData name="Clover Williams" userId="62e8b693-c2b8-4bb8-a677-82dc60aadf68" providerId="ADAL" clId="{573A9F8D-B822-41E4-9611-7D8633225F7A}" dt="2023-04-11T19:14:11.382" v="2207"/>
          <ac:graphicFrameMkLst>
            <pc:docMk/>
            <pc:sldMk cId="755618480" sldId="303"/>
            <ac:graphicFrameMk id="5" creationId="{A125552E-4348-2D4C-9B9E-C0B7F86CB40B}"/>
          </ac:graphicFrameMkLst>
        </pc:graphicFrameChg>
      </pc:sldChg>
      <pc:sldChg chg="new">
        <pc:chgData name="Clover Williams" userId="62e8b693-c2b8-4bb8-a677-82dc60aadf68" providerId="ADAL" clId="{573A9F8D-B822-41E4-9611-7D8633225F7A}" dt="2023-04-11T19:30:39.649" v="2271" actId="680"/>
        <pc:sldMkLst>
          <pc:docMk/>
          <pc:sldMk cId="3266262608" sldId="304"/>
        </pc:sldMkLst>
      </pc:sldChg>
      <pc:sldChg chg="addSp delSp modSp new mod">
        <pc:chgData name="Clover Williams" userId="62e8b693-c2b8-4bb8-a677-82dc60aadf68" providerId="ADAL" clId="{573A9F8D-B822-41E4-9611-7D8633225F7A}" dt="2023-04-11T19:31:51.987" v="2313" actId="20577"/>
        <pc:sldMkLst>
          <pc:docMk/>
          <pc:sldMk cId="2552407949" sldId="305"/>
        </pc:sldMkLst>
        <pc:spChg chg="mod">
          <ac:chgData name="Clover Williams" userId="62e8b693-c2b8-4bb8-a677-82dc60aadf68" providerId="ADAL" clId="{573A9F8D-B822-41E4-9611-7D8633225F7A}" dt="2023-04-11T19:31:51.987" v="2313" actId="20577"/>
          <ac:spMkLst>
            <pc:docMk/>
            <pc:sldMk cId="2552407949" sldId="305"/>
            <ac:spMk id="2" creationId="{EF7A3F3B-3643-A0C6-4874-18A4E606D2A0}"/>
          </ac:spMkLst>
        </pc:spChg>
        <pc:spChg chg="del">
          <ac:chgData name="Clover Williams" userId="62e8b693-c2b8-4bb8-a677-82dc60aadf68" providerId="ADAL" clId="{573A9F8D-B822-41E4-9611-7D8633225F7A}" dt="2023-04-11T19:31:30.153" v="2276"/>
          <ac:spMkLst>
            <pc:docMk/>
            <pc:sldMk cId="2552407949" sldId="305"/>
            <ac:spMk id="3" creationId="{ABF814C4-7B43-3366-5A12-9B5C284F796E}"/>
          </ac:spMkLst>
        </pc:spChg>
        <pc:picChg chg="add mod">
          <ac:chgData name="Clover Williams" userId="62e8b693-c2b8-4bb8-a677-82dc60aadf68" providerId="ADAL" clId="{573A9F8D-B822-41E4-9611-7D8633225F7A}" dt="2023-04-11T19:31:37.720" v="2279" actId="1076"/>
          <ac:picMkLst>
            <pc:docMk/>
            <pc:sldMk cId="2552407949" sldId="305"/>
            <ac:picMk id="5" creationId="{8B7852E0-E5E1-863C-17D5-02379633BD86}"/>
          </ac:picMkLst>
        </pc:picChg>
        <pc:picChg chg="add mod">
          <ac:chgData name="Clover Williams" userId="62e8b693-c2b8-4bb8-a677-82dc60aadf68" providerId="ADAL" clId="{573A9F8D-B822-41E4-9611-7D8633225F7A}" dt="2023-04-11T19:31:35.515" v="2278" actId="1076"/>
          <ac:picMkLst>
            <pc:docMk/>
            <pc:sldMk cId="2552407949" sldId="305"/>
            <ac:picMk id="6" creationId="{7075F18F-E2FF-57C4-BDEA-31227AD94D60}"/>
          </ac:picMkLst>
        </pc:picChg>
      </pc:sldChg>
      <pc:sldChg chg="addSp delSp modSp new mod modNotesTx">
        <pc:chgData name="Clover Williams" userId="62e8b693-c2b8-4bb8-a677-82dc60aadf68" providerId="ADAL" clId="{573A9F8D-B822-41E4-9611-7D8633225F7A}" dt="2023-04-11T19:56:48.553" v="2332"/>
        <pc:sldMkLst>
          <pc:docMk/>
          <pc:sldMk cId="4149636933" sldId="306"/>
        </pc:sldMkLst>
        <pc:spChg chg="del">
          <ac:chgData name="Clover Williams" userId="62e8b693-c2b8-4bb8-a677-82dc60aadf68" providerId="ADAL" clId="{573A9F8D-B822-41E4-9611-7D8633225F7A}" dt="2023-04-11T19:56:05.848" v="2331"/>
          <ac:spMkLst>
            <pc:docMk/>
            <pc:sldMk cId="4149636933" sldId="306"/>
            <ac:spMk id="3" creationId="{30CC805A-CDFB-B60A-BEC9-0FE26EAEB574}"/>
          </ac:spMkLst>
        </pc:spChg>
        <pc:graphicFrameChg chg="add mod">
          <ac:chgData name="Clover Williams" userId="62e8b693-c2b8-4bb8-a677-82dc60aadf68" providerId="ADAL" clId="{573A9F8D-B822-41E4-9611-7D8633225F7A}" dt="2023-04-11T19:56:05.848" v="2331"/>
          <ac:graphicFrameMkLst>
            <pc:docMk/>
            <pc:sldMk cId="4149636933" sldId="306"/>
            <ac:graphicFrameMk id="5" creationId="{0C42185F-15B2-17E5-5F4F-B85825D46500}"/>
          </ac:graphicFrameMkLst>
        </pc:graphicFrameChg>
      </pc:sldChg>
      <pc:sldChg chg="new">
        <pc:chgData name="Clover Williams" userId="62e8b693-c2b8-4bb8-a677-82dc60aadf68" providerId="ADAL" clId="{573A9F8D-B822-41E4-9611-7D8633225F7A}" dt="2023-04-11T20:23:47.106" v="2335" actId="680"/>
        <pc:sldMkLst>
          <pc:docMk/>
          <pc:sldMk cId="1356480064" sldId="307"/>
        </pc:sldMkLst>
      </pc:sldChg>
    </pc:docChg>
  </pc:docChgLst>
  <pc:docChgLst>
    <pc:chgData name="Michelle Meunier" userId="S::mmeunier@guidingeyes.org::f7783924-d875-4e6d-a423-8722fd744cb9" providerId="AD" clId="Web-{C8295B29-0471-CF0A-E57E-B268CC351A9E}"/>
    <pc:docChg chg="modSld">
      <pc:chgData name="Michelle Meunier" userId="S::mmeunier@guidingeyes.org::f7783924-d875-4e6d-a423-8722fd744cb9" providerId="AD" clId="Web-{C8295B29-0471-CF0A-E57E-B268CC351A9E}" dt="2023-04-14T00:36:12.695" v="10" actId="1076"/>
      <pc:docMkLst>
        <pc:docMk/>
      </pc:docMkLst>
      <pc:sldChg chg="addSp modSp">
        <pc:chgData name="Michelle Meunier" userId="S::mmeunier@guidingeyes.org::f7783924-d875-4e6d-a423-8722fd744cb9" providerId="AD" clId="Web-{C8295B29-0471-CF0A-E57E-B268CC351A9E}" dt="2023-04-14T00:36:12.695" v="10" actId="1076"/>
        <pc:sldMkLst>
          <pc:docMk/>
          <pc:sldMk cId="3355135265" sldId="281"/>
        </pc:sldMkLst>
        <pc:spChg chg="add mod">
          <ac:chgData name="Michelle Meunier" userId="S::mmeunier@guidingeyes.org::f7783924-d875-4e6d-a423-8722fd744cb9" providerId="AD" clId="Web-{C8295B29-0471-CF0A-E57E-B268CC351A9E}" dt="2023-04-14T00:36:12.695" v="10" actId="1076"/>
          <ac:spMkLst>
            <pc:docMk/>
            <pc:sldMk cId="3355135265" sldId="281"/>
            <ac:spMk id="3" creationId="{1B426DBA-7AC5-08FF-80C4-72A0D85314B0}"/>
          </ac:spMkLst>
        </pc:spChg>
      </pc:sldChg>
    </pc:docChg>
  </pc:docChgLst>
  <pc:docChgLst>
    <pc:chgData name="Michelle Meunier" userId="f7783924-d875-4e6d-a423-8722fd744cb9" providerId="ADAL" clId="{C98B0415-9889-1B40-BD3B-CA410716D433}"/>
    <pc:docChg chg="undo custSel addSld delSld modSld sldOrd modMainMaster">
      <pc:chgData name="Michelle Meunier" userId="f7783924-d875-4e6d-a423-8722fd744cb9" providerId="ADAL" clId="{C98B0415-9889-1B40-BD3B-CA410716D433}" dt="2023-04-14T00:31:42.667" v="730" actId="2696"/>
      <pc:docMkLst>
        <pc:docMk/>
      </pc:docMkLst>
      <pc:sldChg chg="modSp mod">
        <pc:chgData name="Michelle Meunier" userId="f7783924-d875-4e6d-a423-8722fd744cb9" providerId="ADAL" clId="{C98B0415-9889-1B40-BD3B-CA410716D433}" dt="2023-04-14T00:30:01.770" v="715" actId="14100"/>
        <pc:sldMkLst>
          <pc:docMk/>
          <pc:sldMk cId="3060507282" sldId="257"/>
        </pc:sldMkLst>
        <pc:spChg chg="mod">
          <ac:chgData name="Michelle Meunier" userId="f7783924-d875-4e6d-a423-8722fd744cb9" providerId="ADAL" clId="{C98B0415-9889-1B40-BD3B-CA410716D433}" dt="2023-04-14T00:29:43.443" v="711" actId="255"/>
          <ac:spMkLst>
            <pc:docMk/>
            <pc:sldMk cId="3060507282" sldId="257"/>
            <ac:spMk id="2" creationId="{8AAFAA14-0C0E-D570-0262-C50F0412AD1E}"/>
          </ac:spMkLst>
        </pc:spChg>
        <pc:spChg chg="mod">
          <ac:chgData name="Michelle Meunier" userId="f7783924-d875-4e6d-a423-8722fd744cb9" providerId="ADAL" clId="{C98B0415-9889-1B40-BD3B-CA410716D433}" dt="2023-04-14T00:30:01.770" v="715" actId="14100"/>
          <ac:spMkLst>
            <pc:docMk/>
            <pc:sldMk cId="3060507282" sldId="257"/>
            <ac:spMk id="7" creationId="{685C0A4B-6D34-F816-1C3B-484F458F88B5}"/>
          </ac:spMkLst>
        </pc:spChg>
      </pc:sldChg>
      <pc:sldChg chg="addSp modSp mod modAnim">
        <pc:chgData name="Michelle Meunier" userId="f7783924-d875-4e6d-a423-8722fd744cb9" providerId="ADAL" clId="{C98B0415-9889-1B40-BD3B-CA410716D433}" dt="2023-04-14T00:00:57.583" v="548"/>
        <pc:sldMkLst>
          <pc:docMk/>
          <pc:sldMk cId="3388090395" sldId="258"/>
        </pc:sldMkLst>
        <pc:spChg chg="mod">
          <ac:chgData name="Michelle Meunier" userId="f7783924-d875-4e6d-a423-8722fd744cb9" providerId="ADAL" clId="{C98B0415-9889-1B40-BD3B-CA410716D433}" dt="2023-04-13T23:45:25.690" v="426" actId="1076"/>
          <ac:spMkLst>
            <pc:docMk/>
            <pc:sldMk cId="3388090395" sldId="258"/>
            <ac:spMk id="2" creationId="{F097A44A-8967-954B-BC78-F44387B84C33}"/>
          </ac:spMkLst>
        </pc:spChg>
        <pc:picChg chg="add mod">
          <ac:chgData name="Michelle Meunier" userId="f7783924-d875-4e6d-a423-8722fd744cb9" providerId="ADAL" clId="{C98B0415-9889-1B40-BD3B-CA410716D433}" dt="2023-04-13T23:45:59.808" v="428" actId="1076"/>
          <ac:picMkLst>
            <pc:docMk/>
            <pc:sldMk cId="3388090395" sldId="258"/>
            <ac:picMk id="3" creationId="{E36C6CEC-51C9-1E3F-7C6C-65C11479EC1D}"/>
          </ac:picMkLst>
        </pc:picChg>
        <pc:picChg chg="add mod">
          <ac:chgData name="Michelle Meunier" userId="f7783924-d875-4e6d-a423-8722fd744cb9" providerId="ADAL" clId="{C98B0415-9889-1B40-BD3B-CA410716D433}" dt="2023-04-13T23:48:53.065" v="455" actId="1076"/>
          <ac:picMkLst>
            <pc:docMk/>
            <pc:sldMk cId="3388090395" sldId="258"/>
            <ac:picMk id="5" creationId="{A4098BFE-1538-6CE3-6457-799E1D85B350}"/>
          </ac:picMkLst>
        </pc:picChg>
        <pc:picChg chg="add mod">
          <ac:chgData name="Michelle Meunier" userId="f7783924-d875-4e6d-a423-8722fd744cb9" providerId="ADAL" clId="{C98B0415-9889-1B40-BD3B-CA410716D433}" dt="2023-04-13T23:51:11.146" v="476" actId="14100"/>
          <ac:picMkLst>
            <pc:docMk/>
            <pc:sldMk cId="3388090395" sldId="258"/>
            <ac:picMk id="6" creationId="{8E4544D4-2A8F-A801-C58F-5E0E7FEA1AA4}"/>
          </ac:picMkLst>
        </pc:picChg>
        <pc:picChg chg="mod">
          <ac:chgData name="Michelle Meunier" userId="f7783924-d875-4e6d-a423-8722fd744cb9" providerId="ADAL" clId="{C98B0415-9889-1B40-BD3B-CA410716D433}" dt="2023-04-13T23:54:31.294" v="522" actId="1076"/>
          <ac:picMkLst>
            <pc:docMk/>
            <pc:sldMk cId="3388090395" sldId="258"/>
            <ac:picMk id="7" creationId="{A3006613-91CC-4EA1-472E-7EBDA4E61B82}"/>
          </ac:picMkLst>
        </pc:picChg>
        <pc:picChg chg="add mod">
          <ac:chgData name="Michelle Meunier" userId="f7783924-d875-4e6d-a423-8722fd744cb9" providerId="ADAL" clId="{C98B0415-9889-1B40-BD3B-CA410716D433}" dt="2023-04-13T23:56:30.083" v="538" actId="1076"/>
          <ac:picMkLst>
            <pc:docMk/>
            <pc:sldMk cId="3388090395" sldId="258"/>
            <ac:picMk id="8" creationId="{7C762149-3630-2115-1CCC-02C9FD404BAE}"/>
          </ac:picMkLst>
        </pc:picChg>
      </pc:sldChg>
      <pc:sldChg chg="addSp delSp modSp del mod">
        <pc:chgData name="Michelle Meunier" userId="f7783924-d875-4e6d-a423-8722fd744cb9" providerId="ADAL" clId="{C98B0415-9889-1B40-BD3B-CA410716D433}" dt="2023-04-13T23:28:12.918" v="185" actId="2696"/>
        <pc:sldMkLst>
          <pc:docMk/>
          <pc:sldMk cId="2325754545" sldId="259"/>
        </pc:sldMkLst>
        <pc:spChg chg="del mod">
          <ac:chgData name="Michelle Meunier" userId="f7783924-d875-4e6d-a423-8722fd744cb9" providerId="ADAL" clId="{C98B0415-9889-1B40-BD3B-CA410716D433}" dt="2023-04-13T23:26:17.395" v="173" actId="478"/>
          <ac:spMkLst>
            <pc:docMk/>
            <pc:sldMk cId="2325754545" sldId="259"/>
            <ac:spMk id="2" creationId="{A5BE5F5C-4AB9-0D4B-B480-D439923E4BF4}"/>
          </ac:spMkLst>
        </pc:spChg>
        <pc:spChg chg="add mod">
          <ac:chgData name="Michelle Meunier" userId="f7783924-d875-4e6d-a423-8722fd744cb9" providerId="ADAL" clId="{C98B0415-9889-1B40-BD3B-CA410716D433}" dt="2023-04-13T23:26:17.395" v="173" actId="478"/>
          <ac:spMkLst>
            <pc:docMk/>
            <pc:sldMk cId="2325754545" sldId="259"/>
            <ac:spMk id="6" creationId="{B810A5D3-0A9E-873E-F030-28462D9ED0D8}"/>
          </ac:spMkLst>
        </pc:spChg>
      </pc:sldChg>
      <pc:sldChg chg="modSp mod">
        <pc:chgData name="Michelle Meunier" userId="f7783924-d875-4e6d-a423-8722fd744cb9" providerId="ADAL" clId="{C98B0415-9889-1B40-BD3B-CA410716D433}" dt="2023-04-14T00:22:19.310" v="674" actId="1076"/>
        <pc:sldMkLst>
          <pc:docMk/>
          <pc:sldMk cId="2644745812" sldId="261"/>
        </pc:sldMkLst>
        <pc:spChg chg="mod">
          <ac:chgData name="Michelle Meunier" userId="f7783924-d875-4e6d-a423-8722fd744cb9" providerId="ADAL" clId="{C98B0415-9889-1B40-BD3B-CA410716D433}" dt="2023-04-14T00:22:19.310" v="674" actId="1076"/>
          <ac:spMkLst>
            <pc:docMk/>
            <pc:sldMk cId="2644745812" sldId="261"/>
            <ac:spMk id="2" creationId="{C950DA40-F165-C643-A3B2-B167A1089131}"/>
          </ac:spMkLst>
        </pc:spChg>
      </pc:sldChg>
      <pc:sldChg chg="addSp delSp modSp mod modAnim">
        <pc:chgData name="Michelle Meunier" userId="f7783924-d875-4e6d-a423-8722fd744cb9" providerId="ADAL" clId="{C98B0415-9889-1B40-BD3B-CA410716D433}" dt="2023-04-14T00:11:53.769" v="602"/>
        <pc:sldMkLst>
          <pc:docMk/>
          <pc:sldMk cId="1707461460" sldId="262"/>
        </pc:sldMkLst>
        <pc:spChg chg="mod">
          <ac:chgData name="Michelle Meunier" userId="f7783924-d875-4e6d-a423-8722fd744cb9" providerId="ADAL" clId="{C98B0415-9889-1B40-BD3B-CA410716D433}" dt="2023-04-14T00:08:52.216" v="572" actId="20577"/>
          <ac:spMkLst>
            <pc:docMk/>
            <pc:sldMk cId="1707461460" sldId="262"/>
            <ac:spMk id="2" creationId="{9D5AC7EA-9471-ED44-8893-5602B2DAC0EA}"/>
          </ac:spMkLst>
        </pc:spChg>
        <pc:spChg chg="add del mod">
          <ac:chgData name="Michelle Meunier" userId="f7783924-d875-4e6d-a423-8722fd744cb9" providerId="ADAL" clId="{C98B0415-9889-1B40-BD3B-CA410716D433}" dt="2023-04-14T00:06:37.717" v="563" actId="478"/>
          <ac:spMkLst>
            <pc:docMk/>
            <pc:sldMk cId="1707461460" sldId="262"/>
            <ac:spMk id="9" creationId="{65CE73D9-5F3F-2686-9BAD-3F04AA8BFE71}"/>
          </ac:spMkLst>
        </pc:spChg>
        <pc:spChg chg="add del mod">
          <ac:chgData name="Michelle Meunier" userId="f7783924-d875-4e6d-a423-8722fd744cb9" providerId="ADAL" clId="{C98B0415-9889-1B40-BD3B-CA410716D433}" dt="2023-04-14T00:06:44.560" v="567" actId="478"/>
          <ac:spMkLst>
            <pc:docMk/>
            <pc:sldMk cId="1707461460" sldId="262"/>
            <ac:spMk id="11" creationId="{93320C72-9DFA-0246-D9F4-3DC572BE093A}"/>
          </ac:spMkLst>
        </pc:spChg>
        <pc:spChg chg="add mod">
          <ac:chgData name="Michelle Meunier" userId="f7783924-d875-4e6d-a423-8722fd744cb9" providerId="ADAL" clId="{C98B0415-9889-1B40-BD3B-CA410716D433}" dt="2023-04-14T00:11:44.321" v="599" actId="14100"/>
          <ac:spMkLst>
            <pc:docMk/>
            <pc:sldMk cId="1707461460" sldId="262"/>
            <ac:spMk id="14" creationId="{4B42AE3D-1F44-8EA2-0821-865A3D0227E5}"/>
          </ac:spMkLst>
        </pc:spChg>
        <pc:spChg chg="add del mod">
          <ac:chgData name="Michelle Meunier" userId="f7783924-d875-4e6d-a423-8722fd744cb9" providerId="ADAL" clId="{C98B0415-9889-1B40-BD3B-CA410716D433}" dt="2023-04-14T00:11:53.769" v="602"/>
          <ac:spMkLst>
            <pc:docMk/>
            <pc:sldMk cId="1707461460" sldId="262"/>
            <ac:spMk id="15" creationId="{007B8E52-6F00-DB4A-799D-19FEC40302F3}"/>
          </ac:spMkLst>
        </pc:spChg>
        <pc:picChg chg="mod">
          <ac:chgData name="Michelle Meunier" userId="f7783924-d875-4e6d-a423-8722fd744cb9" providerId="ADAL" clId="{C98B0415-9889-1B40-BD3B-CA410716D433}" dt="2023-04-14T00:10:53.583" v="594" actId="167"/>
          <ac:picMkLst>
            <pc:docMk/>
            <pc:sldMk cId="1707461460" sldId="262"/>
            <ac:picMk id="5" creationId="{B2D793FD-BEE2-FC49-2925-B0D83B65CAF0}"/>
          </ac:picMkLst>
        </pc:picChg>
        <pc:picChg chg="add del mod modCrop">
          <ac:chgData name="Michelle Meunier" userId="f7783924-d875-4e6d-a423-8722fd744cb9" providerId="ADAL" clId="{C98B0415-9889-1B40-BD3B-CA410716D433}" dt="2023-04-14T00:06:41.229" v="565" actId="478"/>
          <ac:picMkLst>
            <pc:docMk/>
            <pc:sldMk cId="1707461460" sldId="262"/>
            <ac:picMk id="6" creationId="{A285C27C-566E-7A48-2B66-C3D823B40185}"/>
          </ac:picMkLst>
        </pc:picChg>
        <pc:picChg chg="add del mod">
          <ac:chgData name="Michelle Meunier" userId="f7783924-d875-4e6d-a423-8722fd744cb9" providerId="ADAL" clId="{C98B0415-9889-1B40-BD3B-CA410716D433}" dt="2023-04-14T00:06:42.724" v="566" actId="478"/>
          <ac:picMkLst>
            <pc:docMk/>
            <pc:sldMk cId="1707461460" sldId="262"/>
            <ac:picMk id="8" creationId="{9AEACF28-4F29-501F-245E-EC14FAD7C4F2}"/>
          </ac:picMkLst>
        </pc:picChg>
        <pc:picChg chg="add mod modCrop">
          <ac:chgData name="Michelle Meunier" userId="f7783924-d875-4e6d-a423-8722fd744cb9" providerId="ADAL" clId="{C98B0415-9889-1B40-BD3B-CA410716D433}" dt="2023-04-14T00:11:51.386" v="600" actId="1076"/>
          <ac:picMkLst>
            <pc:docMk/>
            <pc:sldMk cId="1707461460" sldId="262"/>
            <ac:picMk id="13" creationId="{D9FE4FD8-2690-AC4D-73A7-482A8CBB665C}"/>
          </ac:picMkLst>
        </pc:picChg>
      </pc:sldChg>
      <pc:sldChg chg="del">
        <pc:chgData name="Michelle Meunier" userId="f7783924-d875-4e6d-a423-8722fd744cb9" providerId="ADAL" clId="{C98B0415-9889-1B40-BD3B-CA410716D433}" dt="2023-04-13T23:56:40.950" v="539" actId="2696"/>
        <pc:sldMkLst>
          <pc:docMk/>
          <pc:sldMk cId="1663008600" sldId="264"/>
        </pc:sldMkLst>
      </pc:sldChg>
      <pc:sldChg chg="addSp modSp mod modAnim">
        <pc:chgData name="Michelle Meunier" userId="f7783924-d875-4e6d-a423-8722fd744cb9" providerId="ADAL" clId="{C98B0415-9889-1B40-BD3B-CA410716D433}" dt="2023-04-14T00:26:03.954" v="696" actId="20577"/>
        <pc:sldMkLst>
          <pc:docMk/>
          <pc:sldMk cId="1619771538" sldId="265"/>
        </pc:sldMkLst>
        <pc:spChg chg="mod">
          <ac:chgData name="Michelle Meunier" userId="f7783924-d875-4e6d-a423-8722fd744cb9" providerId="ADAL" clId="{C98B0415-9889-1B40-BD3B-CA410716D433}" dt="2023-04-14T00:23:35.411" v="688" actId="255"/>
          <ac:spMkLst>
            <pc:docMk/>
            <pc:sldMk cId="1619771538" sldId="265"/>
            <ac:spMk id="3" creationId="{D9388A6B-9F13-0346-B51D-9A67B4208EB4}"/>
          </ac:spMkLst>
        </pc:spChg>
        <pc:spChg chg="add mod">
          <ac:chgData name="Michelle Meunier" userId="f7783924-d875-4e6d-a423-8722fd744cb9" providerId="ADAL" clId="{C98B0415-9889-1B40-BD3B-CA410716D433}" dt="2023-04-14T00:26:03.954" v="696" actId="20577"/>
          <ac:spMkLst>
            <pc:docMk/>
            <pc:sldMk cId="1619771538" sldId="265"/>
            <ac:spMk id="5" creationId="{2400FB6E-CCB1-63ED-740A-EDAC7A848C32}"/>
          </ac:spMkLst>
        </pc:spChg>
      </pc:sldChg>
      <pc:sldChg chg="del">
        <pc:chgData name="Michelle Meunier" userId="f7783924-d875-4e6d-a423-8722fd744cb9" providerId="ADAL" clId="{C98B0415-9889-1B40-BD3B-CA410716D433}" dt="2023-04-13T23:28:19.808" v="186" actId="2696"/>
        <pc:sldMkLst>
          <pc:docMk/>
          <pc:sldMk cId="25981915" sldId="266"/>
        </pc:sldMkLst>
      </pc:sldChg>
      <pc:sldChg chg="modSp mod">
        <pc:chgData name="Michelle Meunier" userId="f7783924-d875-4e6d-a423-8722fd744cb9" providerId="ADAL" clId="{C98B0415-9889-1B40-BD3B-CA410716D433}" dt="2023-04-14T00:27:01.761" v="700" actId="108"/>
        <pc:sldMkLst>
          <pc:docMk/>
          <pc:sldMk cId="2224562612" sldId="269"/>
        </pc:sldMkLst>
        <pc:spChg chg="mod">
          <ac:chgData name="Michelle Meunier" userId="f7783924-d875-4e6d-a423-8722fd744cb9" providerId="ADAL" clId="{C98B0415-9889-1B40-BD3B-CA410716D433}" dt="2023-04-14T00:26:23.784" v="697" actId="20577"/>
          <ac:spMkLst>
            <pc:docMk/>
            <pc:sldMk cId="2224562612" sldId="269"/>
            <ac:spMk id="2" creationId="{A60D4122-6E01-7E44-BD4D-4FBBF7DE49F4}"/>
          </ac:spMkLst>
        </pc:spChg>
        <pc:picChg chg="mod">
          <ac:chgData name="Michelle Meunier" userId="f7783924-d875-4e6d-a423-8722fd744cb9" providerId="ADAL" clId="{C98B0415-9889-1B40-BD3B-CA410716D433}" dt="2023-04-14T00:27:01.761" v="700" actId="108"/>
          <ac:picMkLst>
            <pc:docMk/>
            <pc:sldMk cId="2224562612" sldId="269"/>
            <ac:picMk id="6" creationId="{866169D1-7176-463D-D16C-C37052DE3383}"/>
          </ac:picMkLst>
        </pc:picChg>
      </pc:sldChg>
      <pc:sldChg chg="del">
        <pc:chgData name="Michelle Meunier" userId="f7783924-d875-4e6d-a423-8722fd744cb9" providerId="ADAL" clId="{C98B0415-9889-1B40-BD3B-CA410716D433}" dt="2023-04-14T00:22:14.044" v="673" actId="2696"/>
        <pc:sldMkLst>
          <pc:docMk/>
          <pc:sldMk cId="1104721809" sldId="270"/>
        </pc:sldMkLst>
      </pc:sldChg>
      <pc:sldChg chg="del">
        <pc:chgData name="Michelle Meunier" userId="f7783924-d875-4e6d-a423-8722fd744cb9" providerId="ADAL" clId="{C98B0415-9889-1B40-BD3B-CA410716D433}" dt="2023-04-13T23:26:30.073" v="174" actId="2696"/>
        <pc:sldMkLst>
          <pc:docMk/>
          <pc:sldMk cId="1071422687" sldId="272"/>
        </pc:sldMkLst>
      </pc:sldChg>
      <pc:sldChg chg="del">
        <pc:chgData name="Michelle Meunier" userId="f7783924-d875-4e6d-a423-8722fd744cb9" providerId="ADAL" clId="{C98B0415-9889-1B40-BD3B-CA410716D433}" dt="2023-04-14T00:31:24.290" v="725" actId="2696"/>
        <pc:sldMkLst>
          <pc:docMk/>
          <pc:sldMk cId="3499897903" sldId="275"/>
        </pc:sldMkLst>
      </pc:sldChg>
      <pc:sldChg chg="modSp mod">
        <pc:chgData name="Michelle Meunier" userId="f7783924-d875-4e6d-a423-8722fd744cb9" providerId="ADAL" clId="{C98B0415-9889-1B40-BD3B-CA410716D433}" dt="2023-04-14T00:30:50.036" v="722" actId="20577"/>
        <pc:sldMkLst>
          <pc:docMk/>
          <pc:sldMk cId="1546968889" sldId="277"/>
        </pc:sldMkLst>
        <pc:spChg chg="mod">
          <ac:chgData name="Michelle Meunier" userId="f7783924-d875-4e6d-a423-8722fd744cb9" providerId="ADAL" clId="{C98B0415-9889-1B40-BD3B-CA410716D433}" dt="2023-04-14T00:30:50.036" v="722" actId="20577"/>
          <ac:spMkLst>
            <pc:docMk/>
            <pc:sldMk cId="1546968889" sldId="277"/>
            <ac:spMk id="4" creationId="{D2974D6A-6AB4-2B11-4DA4-16DC41652080}"/>
          </ac:spMkLst>
        </pc:spChg>
      </pc:sldChg>
      <pc:sldChg chg="modSp mod">
        <pc:chgData name="Michelle Meunier" userId="f7783924-d875-4e6d-a423-8722fd744cb9" providerId="ADAL" clId="{C98B0415-9889-1B40-BD3B-CA410716D433}" dt="2023-04-13T23:06:14.108" v="83" actId="14100"/>
        <pc:sldMkLst>
          <pc:docMk/>
          <pc:sldMk cId="4161943135" sldId="278"/>
        </pc:sldMkLst>
        <pc:spChg chg="mod">
          <ac:chgData name="Michelle Meunier" userId="f7783924-d875-4e6d-a423-8722fd744cb9" providerId="ADAL" clId="{C98B0415-9889-1B40-BD3B-CA410716D433}" dt="2023-04-13T23:06:06.001" v="81" actId="1076"/>
          <ac:spMkLst>
            <pc:docMk/>
            <pc:sldMk cId="4161943135" sldId="278"/>
            <ac:spMk id="2" creationId="{EEBB562E-CFD4-ADF2-A55C-842CD050800F}"/>
          </ac:spMkLst>
        </pc:spChg>
        <pc:graphicFrameChg chg="mod">
          <ac:chgData name="Michelle Meunier" userId="f7783924-d875-4e6d-a423-8722fd744cb9" providerId="ADAL" clId="{C98B0415-9889-1B40-BD3B-CA410716D433}" dt="2023-04-13T23:06:14.108" v="83" actId="14100"/>
          <ac:graphicFrameMkLst>
            <pc:docMk/>
            <pc:sldMk cId="4161943135" sldId="278"/>
            <ac:graphicFrameMk id="5" creationId="{138CA73F-1FA1-0866-1D02-963B25D010D7}"/>
          </ac:graphicFrameMkLst>
        </pc:graphicFrameChg>
      </pc:sldChg>
      <pc:sldChg chg="modSp mod">
        <pc:chgData name="Michelle Meunier" userId="f7783924-d875-4e6d-a423-8722fd744cb9" providerId="ADAL" clId="{C98B0415-9889-1B40-BD3B-CA410716D433}" dt="2023-04-13T23:02:02.309" v="62" actId="255"/>
        <pc:sldMkLst>
          <pc:docMk/>
          <pc:sldMk cId="2780979102" sldId="280"/>
        </pc:sldMkLst>
        <pc:spChg chg="mod">
          <ac:chgData name="Michelle Meunier" userId="f7783924-d875-4e6d-a423-8722fd744cb9" providerId="ADAL" clId="{C98B0415-9889-1B40-BD3B-CA410716D433}" dt="2023-04-13T23:02:02.309" v="62" actId="255"/>
          <ac:spMkLst>
            <pc:docMk/>
            <pc:sldMk cId="2780979102" sldId="280"/>
            <ac:spMk id="2" creationId="{A8A09824-74E7-96D7-E474-078684C73CCA}"/>
          </ac:spMkLst>
        </pc:spChg>
      </pc:sldChg>
      <pc:sldChg chg="modSp mod">
        <pc:chgData name="Michelle Meunier" userId="f7783924-d875-4e6d-a423-8722fd744cb9" providerId="ADAL" clId="{C98B0415-9889-1B40-BD3B-CA410716D433}" dt="2023-04-13T23:02:39.533" v="70" actId="20577"/>
        <pc:sldMkLst>
          <pc:docMk/>
          <pc:sldMk cId="3355135265" sldId="281"/>
        </pc:sldMkLst>
        <pc:spChg chg="mod">
          <ac:chgData name="Michelle Meunier" userId="f7783924-d875-4e6d-a423-8722fd744cb9" providerId="ADAL" clId="{C98B0415-9889-1B40-BD3B-CA410716D433}" dt="2023-04-13T23:02:39.533" v="70" actId="20577"/>
          <ac:spMkLst>
            <pc:docMk/>
            <pc:sldMk cId="3355135265" sldId="281"/>
            <ac:spMk id="2" creationId="{A06FC01E-5817-2796-B8EF-3033A43A2D87}"/>
          </ac:spMkLst>
        </pc:spChg>
        <pc:graphicFrameChg chg="mod">
          <ac:chgData name="Michelle Meunier" userId="f7783924-d875-4e6d-a423-8722fd744cb9" providerId="ADAL" clId="{C98B0415-9889-1B40-BD3B-CA410716D433}" dt="2023-04-13T22:54:03.943" v="5" actId="1076"/>
          <ac:graphicFrameMkLst>
            <pc:docMk/>
            <pc:sldMk cId="3355135265" sldId="281"/>
            <ac:graphicFrameMk id="5" creationId="{A97AFC0B-F911-0478-75B8-B22334DF8C65}"/>
          </ac:graphicFrameMkLst>
        </pc:graphicFrameChg>
      </pc:sldChg>
      <pc:sldChg chg="del ord">
        <pc:chgData name="Michelle Meunier" userId="f7783924-d875-4e6d-a423-8722fd744cb9" providerId="ADAL" clId="{C98B0415-9889-1B40-BD3B-CA410716D433}" dt="2023-04-14T00:31:42.667" v="730" actId="2696"/>
        <pc:sldMkLst>
          <pc:docMk/>
          <pc:sldMk cId="1578912251" sldId="282"/>
        </pc:sldMkLst>
      </pc:sldChg>
      <pc:sldChg chg="modSp mod">
        <pc:chgData name="Michelle Meunier" userId="f7783924-d875-4e6d-a423-8722fd744cb9" providerId="ADAL" clId="{C98B0415-9889-1B40-BD3B-CA410716D433}" dt="2023-04-13T23:02:20.049" v="66" actId="20577"/>
        <pc:sldMkLst>
          <pc:docMk/>
          <pc:sldMk cId="2204723794" sldId="283"/>
        </pc:sldMkLst>
        <pc:spChg chg="mod">
          <ac:chgData name="Michelle Meunier" userId="f7783924-d875-4e6d-a423-8722fd744cb9" providerId="ADAL" clId="{C98B0415-9889-1B40-BD3B-CA410716D433}" dt="2023-04-13T23:02:20.049" v="66" actId="20577"/>
          <ac:spMkLst>
            <pc:docMk/>
            <pc:sldMk cId="2204723794" sldId="283"/>
            <ac:spMk id="2" creationId="{AE6EEB11-886C-E357-7071-D67583D9C1BA}"/>
          </ac:spMkLst>
        </pc:spChg>
        <pc:graphicFrameChg chg="mod">
          <ac:chgData name="Michelle Meunier" userId="f7783924-d875-4e6d-a423-8722fd744cb9" providerId="ADAL" clId="{C98B0415-9889-1B40-BD3B-CA410716D433}" dt="2023-04-13T22:54:15.456" v="6" actId="1076"/>
          <ac:graphicFrameMkLst>
            <pc:docMk/>
            <pc:sldMk cId="2204723794" sldId="283"/>
            <ac:graphicFrameMk id="5" creationId="{81E09654-A4F5-D676-2930-B933DF6F21C7}"/>
          </ac:graphicFrameMkLst>
        </pc:graphicFrameChg>
      </pc:sldChg>
      <pc:sldChg chg="del">
        <pc:chgData name="Michelle Meunier" userId="f7783924-d875-4e6d-a423-8722fd744cb9" providerId="ADAL" clId="{C98B0415-9889-1B40-BD3B-CA410716D433}" dt="2023-04-13T23:28:09.656" v="184" actId="2696"/>
        <pc:sldMkLst>
          <pc:docMk/>
          <pc:sldMk cId="1739288106" sldId="284"/>
        </pc:sldMkLst>
      </pc:sldChg>
      <pc:sldChg chg="modSp mod">
        <pc:chgData name="Michelle Meunier" userId="f7783924-d875-4e6d-a423-8722fd744cb9" providerId="ADAL" clId="{C98B0415-9889-1B40-BD3B-CA410716D433}" dt="2023-04-13T23:03:15.425" v="73" actId="1076"/>
        <pc:sldMkLst>
          <pc:docMk/>
          <pc:sldMk cId="560727841" sldId="285"/>
        </pc:sldMkLst>
        <pc:spChg chg="mod">
          <ac:chgData name="Michelle Meunier" userId="f7783924-d875-4e6d-a423-8722fd744cb9" providerId="ADAL" clId="{C98B0415-9889-1B40-BD3B-CA410716D433}" dt="2023-04-13T23:03:15.425" v="73" actId="1076"/>
          <ac:spMkLst>
            <pc:docMk/>
            <pc:sldMk cId="560727841" sldId="285"/>
            <ac:spMk id="2" creationId="{A0927172-A780-B2C1-03E4-CD5E3A437EA7}"/>
          </ac:spMkLst>
        </pc:spChg>
      </pc:sldChg>
      <pc:sldChg chg="addSp modSp mod">
        <pc:chgData name="Michelle Meunier" userId="f7783924-d875-4e6d-a423-8722fd744cb9" providerId="ADAL" clId="{C98B0415-9889-1B40-BD3B-CA410716D433}" dt="2023-04-13T23:12:16.558" v="165" actId="1076"/>
        <pc:sldMkLst>
          <pc:docMk/>
          <pc:sldMk cId="769740476" sldId="286"/>
        </pc:sldMkLst>
        <pc:spChg chg="mod">
          <ac:chgData name="Michelle Meunier" userId="f7783924-d875-4e6d-a423-8722fd744cb9" providerId="ADAL" clId="{C98B0415-9889-1B40-BD3B-CA410716D433}" dt="2023-04-13T23:06:44.765" v="86" actId="14100"/>
          <ac:spMkLst>
            <pc:docMk/>
            <pc:sldMk cId="769740476" sldId="286"/>
            <ac:spMk id="2" creationId="{2022BDDE-A226-E77D-18DC-E95EBB6D0998}"/>
          </ac:spMkLst>
        </pc:spChg>
        <pc:spChg chg="add mod">
          <ac:chgData name="Michelle Meunier" userId="f7783924-d875-4e6d-a423-8722fd744cb9" providerId="ADAL" clId="{C98B0415-9889-1B40-BD3B-CA410716D433}" dt="2023-04-13T23:12:08.986" v="164" actId="1076"/>
          <ac:spMkLst>
            <pc:docMk/>
            <pc:sldMk cId="769740476" sldId="286"/>
            <ac:spMk id="3" creationId="{4CA1AEE4-6A43-366D-C79D-6CF2F7988D35}"/>
          </ac:spMkLst>
        </pc:spChg>
        <pc:spChg chg="add mod">
          <ac:chgData name="Michelle Meunier" userId="f7783924-d875-4e6d-a423-8722fd744cb9" providerId="ADAL" clId="{C98B0415-9889-1B40-BD3B-CA410716D433}" dt="2023-04-13T23:11:24.868" v="161" actId="1076"/>
          <ac:spMkLst>
            <pc:docMk/>
            <pc:sldMk cId="769740476" sldId="286"/>
            <ac:spMk id="6" creationId="{3FD18EA4-4180-D6D4-BA6F-5FD0371D9B84}"/>
          </ac:spMkLst>
        </pc:spChg>
        <pc:spChg chg="add mod">
          <ac:chgData name="Michelle Meunier" userId="f7783924-d875-4e6d-a423-8722fd744cb9" providerId="ADAL" clId="{C98B0415-9889-1B40-BD3B-CA410716D433}" dt="2023-04-13T23:11:58.872" v="162" actId="1076"/>
          <ac:spMkLst>
            <pc:docMk/>
            <pc:sldMk cId="769740476" sldId="286"/>
            <ac:spMk id="7" creationId="{0C9F090F-98BA-58C3-793D-F95353AB869C}"/>
          </ac:spMkLst>
        </pc:spChg>
        <pc:spChg chg="add mod">
          <ac:chgData name="Michelle Meunier" userId="f7783924-d875-4e6d-a423-8722fd744cb9" providerId="ADAL" clId="{C98B0415-9889-1B40-BD3B-CA410716D433}" dt="2023-04-13T23:12:16.558" v="165" actId="1076"/>
          <ac:spMkLst>
            <pc:docMk/>
            <pc:sldMk cId="769740476" sldId="286"/>
            <ac:spMk id="8" creationId="{FFB907CF-9ABA-766E-AC85-7F493E0BDE72}"/>
          </ac:spMkLst>
        </pc:spChg>
        <pc:graphicFrameChg chg="mod">
          <ac:chgData name="Michelle Meunier" userId="f7783924-d875-4e6d-a423-8722fd744cb9" providerId="ADAL" clId="{C98B0415-9889-1B40-BD3B-CA410716D433}" dt="2023-04-13T23:11:12.842" v="160" actId="255"/>
          <ac:graphicFrameMkLst>
            <pc:docMk/>
            <pc:sldMk cId="769740476" sldId="286"/>
            <ac:graphicFrameMk id="5" creationId="{28F7D047-8B30-C27D-F3D6-3696FECC90F3}"/>
          </ac:graphicFrameMkLst>
        </pc:graphicFrameChg>
      </pc:sldChg>
      <pc:sldChg chg="addSp modSp mod">
        <pc:chgData name="Michelle Meunier" userId="f7783924-d875-4e6d-a423-8722fd744cb9" providerId="ADAL" clId="{C98B0415-9889-1B40-BD3B-CA410716D433}" dt="2023-04-13T23:30:33.827" v="256" actId="1076"/>
        <pc:sldMkLst>
          <pc:docMk/>
          <pc:sldMk cId="2072781398" sldId="288"/>
        </pc:sldMkLst>
        <pc:spChg chg="mod">
          <ac:chgData name="Michelle Meunier" userId="f7783924-d875-4e6d-a423-8722fd744cb9" providerId="ADAL" clId="{C98B0415-9889-1B40-BD3B-CA410716D433}" dt="2023-04-13T23:29:37.170" v="251" actId="1076"/>
          <ac:spMkLst>
            <pc:docMk/>
            <pc:sldMk cId="2072781398" sldId="288"/>
            <ac:spMk id="2" creationId="{AF4520DB-ABC1-21F0-855A-9D49F725F817}"/>
          </ac:spMkLst>
        </pc:spChg>
        <pc:spChg chg="add mod">
          <ac:chgData name="Michelle Meunier" userId="f7783924-d875-4e6d-a423-8722fd744cb9" providerId="ADAL" clId="{C98B0415-9889-1B40-BD3B-CA410716D433}" dt="2023-04-13T23:30:33.827" v="256" actId="1076"/>
          <ac:spMkLst>
            <pc:docMk/>
            <pc:sldMk cId="2072781398" sldId="288"/>
            <ac:spMk id="3" creationId="{B560D603-228C-D5E1-4A9F-480D4F5AA455}"/>
          </ac:spMkLst>
        </pc:spChg>
        <pc:picChg chg="mod">
          <ac:chgData name="Michelle Meunier" userId="f7783924-d875-4e6d-a423-8722fd744cb9" providerId="ADAL" clId="{C98B0415-9889-1B40-BD3B-CA410716D433}" dt="2023-04-13T23:30:30.552" v="255" actId="1076"/>
          <ac:picMkLst>
            <pc:docMk/>
            <pc:sldMk cId="2072781398" sldId="288"/>
            <ac:picMk id="6" creationId="{B86BEA06-5F40-4E6A-3FE5-5C7CC25B5DE8}"/>
          </ac:picMkLst>
        </pc:picChg>
      </pc:sldChg>
      <pc:sldChg chg="addSp modSp mod">
        <pc:chgData name="Michelle Meunier" userId="f7783924-d875-4e6d-a423-8722fd744cb9" providerId="ADAL" clId="{C98B0415-9889-1B40-BD3B-CA410716D433}" dt="2023-04-13T23:32:59.636" v="300" actId="2085"/>
        <pc:sldMkLst>
          <pc:docMk/>
          <pc:sldMk cId="2264469029" sldId="289"/>
        </pc:sldMkLst>
        <pc:spChg chg="mod">
          <ac:chgData name="Michelle Meunier" userId="f7783924-d875-4e6d-a423-8722fd744cb9" providerId="ADAL" clId="{C98B0415-9889-1B40-BD3B-CA410716D433}" dt="2023-04-13T23:32:37.973" v="296" actId="20577"/>
          <ac:spMkLst>
            <pc:docMk/>
            <pc:sldMk cId="2264469029" sldId="289"/>
            <ac:spMk id="2" creationId="{68A2D348-7DB9-1332-180B-2C595D3CBBB3}"/>
          </ac:spMkLst>
        </pc:spChg>
        <pc:spChg chg="add mod">
          <ac:chgData name="Michelle Meunier" userId="f7783924-d875-4e6d-a423-8722fd744cb9" providerId="ADAL" clId="{C98B0415-9889-1B40-BD3B-CA410716D433}" dt="2023-04-13T23:32:59.636" v="300" actId="2085"/>
          <ac:spMkLst>
            <pc:docMk/>
            <pc:sldMk cId="2264469029" sldId="289"/>
            <ac:spMk id="3" creationId="{CDF9D621-04BC-E1B0-66A5-422FB4CF4104}"/>
          </ac:spMkLst>
        </pc:spChg>
        <pc:picChg chg="mod">
          <ac:chgData name="Michelle Meunier" userId="f7783924-d875-4e6d-a423-8722fd744cb9" providerId="ADAL" clId="{C98B0415-9889-1B40-BD3B-CA410716D433}" dt="2023-04-13T23:32:43.447" v="297" actId="14100"/>
          <ac:picMkLst>
            <pc:docMk/>
            <pc:sldMk cId="2264469029" sldId="289"/>
            <ac:picMk id="6" creationId="{2D1AE45A-1D07-94C5-3A1C-814F1D8E0ADA}"/>
          </ac:picMkLst>
        </pc:picChg>
      </pc:sldChg>
      <pc:sldChg chg="addSp modSp mod">
        <pc:chgData name="Michelle Meunier" userId="f7783924-d875-4e6d-a423-8722fd744cb9" providerId="ADAL" clId="{C98B0415-9889-1B40-BD3B-CA410716D433}" dt="2023-04-13T23:35:30.752" v="381" actId="2085"/>
        <pc:sldMkLst>
          <pc:docMk/>
          <pc:sldMk cId="3056240360" sldId="290"/>
        </pc:sldMkLst>
        <pc:spChg chg="mod">
          <ac:chgData name="Michelle Meunier" userId="f7783924-d875-4e6d-a423-8722fd744cb9" providerId="ADAL" clId="{C98B0415-9889-1B40-BD3B-CA410716D433}" dt="2023-04-13T23:33:34.791" v="347" actId="20577"/>
          <ac:spMkLst>
            <pc:docMk/>
            <pc:sldMk cId="3056240360" sldId="290"/>
            <ac:spMk id="2" creationId="{DB4A69AE-CA5F-F702-9CE6-F2648171072F}"/>
          </ac:spMkLst>
        </pc:spChg>
        <pc:spChg chg="add mod">
          <ac:chgData name="Michelle Meunier" userId="f7783924-d875-4e6d-a423-8722fd744cb9" providerId="ADAL" clId="{C98B0415-9889-1B40-BD3B-CA410716D433}" dt="2023-04-13T23:34:57.809" v="374" actId="1076"/>
          <ac:spMkLst>
            <pc:docMk/>
            <pc:sldMk cId="3056240360" sldId="290"/>
            <ac:spMk id="3" creationId="{2BA38F8D-360E-2A06-3D98-71779C21C442}"/>
          </ac:spMkLst>
        </pc:spChg>
        <pc:spChg chg="add mod">
          <ac:chgData name="Michelle Meunier" userId="f7783924-d875-4e6d-a423-8722fd744cb9" providerId="ADAL" clId="{C98B0415-9889-1B40-BD3B-CA410716D433}" dt="2023-04-13T23:35:30.752" v="381" actId="2085"/>
          <ac:spMkLst>
            <pc:docMk/>
            <pc:sldMk cId="3056240360" sldId="290"/>
            <ac:spMk id="5" creationId="{F17B74C7-06B8-FC3B-5959-93F867F7AD2E}"/>
          </ac:spMkLst>
        </pc:spChg>
        <pc:picChg chg="mod">
          <ac:chgData name="Michelle Meunier" userId="f7783924-d875-4e6d-a423-8722fd744cb9" providerId="ADAL" clId="{C98B0415-9889-1B40-BD3B-CA410716D433}" dt="2023-04-13T23:35:18.952" v="378" actId="14100"/>
          <ac:picMkLst>
            <pc:docMk/>
            <pc:sldMk cId="3056240360" sldId="290"/>
            <ac:picMk id="6" creationId="{0D1394F8-CC84-9BB3-5E34-C8742C50260C}"/>
          </ac:picMkLst>
        </pc:picChg>
      </pc:sldChg>
      <pc:sldChg chg="del">
        <pc:chgData name="Michelle Meunier" userId="f7783924-d875-4e6d-a423-8722fd744cb9" providerId="ADAL" clId="{C98B0415-9889-1B40-BD3B-CA410716D433}" dt="2023-04-14T00:31:37.878" v="729" actId="2696"/>
        <pc:sldMkLst>
          <pc:docMk/>
          <pc:sldMk cId="2263588711" sldId="293"/>
        </pc:sldMkLst>
      </pc:sldChg>
      <pc:sldChg chg="modSp mod">
        <pc:chgData name="Michelle Meunier" userId="f7783924-d875-4e6d-a423-8722fd744cb9" providerId="ADAL" clId="{C98B0415-9889-1B40-BD3B-CA410716D433}" dt="2023-04-13T23:01:02.958" v="53" actId="20577"/>
        <pc:sldMkLst>
          <pc:docMk/>
          <pc:sldMk cId="1118901899" sldId="296"/>
        </pc:sldMkLst>
        <pc:spChg chg="mod">
          <ac:chgData name="Michelle Meunier" userId="f7783924-d875-4e6d-a423-8722fd744cb9" providerId="ADAL" clId="{C98B0415-9889-1B40-BD3B-CA410716D433}" dt="2023-04-13T23:01:02.958" v="53" actId="20577"/>
          <ac:spMkLst>
            <pc:docMk/>
            <pc:sldMk cId="1118901899" sldId="296"/>
            <ac:spMk id="2" creationId="{E911612B-1CF8-BAC2-EB89-0CF5C1D4147A}"/>
          </ac:spMkLst>
        </pc:spChg>
        <pc:spChg chg="mod">
          <ac:chgData name="Michelle Meunier" userId="f7783924-d875-4e6d-a423-8722fd744cb9" providerId="ADAL" clId="{C98B0415-9889-1B40-BD3B-CA410716D433}" dt="2023-04-13T23:00:46.301" v="43" actId="1076"/>
          <ac:spMkLst>
            <pc:docMk/>
            <pc:sldMk cId="1118901899" sldId="296"/>
            <ac:spMk id="3" creationId="{91752C48-DA9A-C8B9-B9F8-D20CEAF6D025}"/>
          </ac:spMkLst>
        </pc:spChg>
      </pc:sldChg>
      <pc:sldChg chg="modSp mod">
        <pc:chgData name="Michelle Meunier" userId="f7783924-d875-4e6d-a423-8722fd744cb9" providerId="ADAL" clId="{C98B0415-9889-1B40-BD3B-CA410716D433}" dt="2023-04-14T00:30:26.314" v="719" actId="1076"/>
        <pc:sldMkLst>
          <pc:docMk/>
          <pc:sldMk cId="1593461108" sldId="299"/>
        </pc:sldMkLst>
        <pc:picChg chg="mod">
          <ac:chgData name="Michelle Meunier" userId="f7783924-d875-4e6d-a423-8722fd744cb9" providerId="ADAL" clId="{C98B0415-9889-1B40-BD3B-CA410716D433}" dt="2023-04-14T00:30:26.314" v="719" actId="1076"/>
          <ac:picMkLst>
            <pc:docMk/>
            <pc:sldMk cId="1593461108" sldId="299"/>
            <ac:picMk id="5" creationId="{76136C6B-95DC-4F2A-67D0-8A36D59E6F57}"/>
          </ac:picMkLst>
        </pc:picChg>
      </pc:sldChg>
      <pc:sldChg chg="delSp mod">
        <pc:chgData name="Michelle Meunier" userId="f7783924-d875-4e6d-a423-8722fd744cb9" providerId="ADAL" clId="{C98B0415-9889-1B40-BD3B-CA410716D433}" dt="2023-04-14T00:30:36.602" v="720" actId="478"/>
        <pc:sldMkLst>
          <pc:docMk/>
          <pc:sldMk cId="1692814407" sldId="302"/>
        </pc:sldMkLst>
        <pc:spChg chg="del">
          <ac:chgData name="Michelle Meunier" userId="f7783924-d875-4e6d-a423-8722fd744cb9" providerId="ADAL" clId="{C98B0415-9889-1B40-BD3B-CA410716D433}" dt="2023-04-14T00:30:36.602" v="720" actId="478"/>
          <ac:spMkLst>
            <pc:docMk/>
            <pc:sldMk cId="1692814407" sldId="302"/>
            <ac:spMk id="3" creationId="{56F47FF0-03AA-3627-7D0F-DA696F23DE28}"/>
          </ac:spMkLst>
        </pc:spChg>
      </pc:sldChg>
      <pc:sldChg chg="ord">
        <pc:chgData name="Michelle Meunier" userId="f7783924-d875-4e6d-a423-8722fd744cb9" providerId="ADAL" clId="{C98B0415-9889-1B40-BD3B-CA410716D433}" dt="2023-04-14T00:31:02.139" v="723" actId="20578"/>
        <pc:sldMkLst>
          <pc:docMk/>
          <pc:sldMk cId="3266262608" sldId="304"/>
        </pc:sldMkLst>
      </pc:sldChg>
      <pc:sldChg chg="addSp delSp modSp mod modAnim">
        <pc:chgData name="Michelle Meunier" userId="f7783924-d875-4e6d-a423-8722fd744cb9" providerId="ADAL" clId="{C98B0415-9889-1B40-BD3B-CA410716D433}" dt="2023-04-14T00:20:34.318" v="670"/>
        <pc:sldMkLst>
          <pc:docMk/>
          <pc:sldMk cId="2552407949" sldId="305"/>
        </pc:sldMkLst>
        <pc:spChg chg="mod">
          <ac:chgData name="Michelle Meunier" userId="f7783924-d875-4e6d-a423-8722fd744cb9" providerId="ADAL" clId="{C98B0415-9889-1B40-BD3B-CA410716D433}" dt="2023-04-14T00:13:49.247" v="615" actId="5793"/>
          <ac:spMkLst>
            <pc:docMk/>
            <pc:sldMk cId="2552407949" sldId="305"/>
            <ac:spMk id="2" creationId="{EF7A3F3B-3643-A0C6-4874-18A4E606D2A0}"/>
          </ac:spMkLst>
        </pc:spChg>
        <pc:spChg chg="add del mod">
          <ac:chgData name="Michelle Meunier" userId="f7783924-d875-4e6d-a423-8722fd744cb9" providerId="ADAL" clId="{C98B0415-9889-1B40-BD3B-CA410716D433}" dt="2023-04-14T00:18:12.900" v="640" actId="478"/>
          <ac:spMkLst>
            <pc:docMk/>
            <pc:sldMk cId="2552407949" sldId="305"/>
            <ac:spMk id="7" creationId="{397D8146-DCCF-7FC2-B197-3A3816338BE8}"/>
          </ac:spMkLst>
        </pc:spChg>
        <pc:picChg chg="mod">
          <ac:chgData name="Michelle Meunier" userId="f7783924-d875-4e6d-a423-8722fd744cb9" providerId="ADAL" clId="{C98B0415-9889-1B40-BD3B-CA410716D433}" dt="2023-04-14T00:19:42.887" v="659" actId="1076"/>
          <ac:picMkLst>
            <pc:docMk/>
            <pc:sldMk cId="2552407949" sldId="305"/>
            <ac:picMk id="3" creationId="{8B717E33-451A-04C4-187F-F1575D98053E}"/>
          </ac:picMkLst>
        </pc:picChg>
        <pc:picChg chg="mod">
          <ac:chgData name="Michelle Meunier" userId="f7783924-d875-4e6d-a423-8722fd744cb9" providerId="ADAL" clId="{C98B0415-9889-1B40-BD3B-CA410716D433}" dt="2023-04-14T00:20:04.054" v="665" actId="688"/>
          <ac:picMkLst>
            <pc:docMk/>
            <pc:sldMk cId="2552407949" sldId="305"/>
            <ac:picMk id="5" creationId="{8B7852E0-E5E1-863C-17D5-02379633BD86}"/>
          </ac:picMkLst>
        </pc:picChg>
        <pc:picChg chg="mod">
          <ac:chgData name="Michelle Meunier" userId="f7783924-d875-4e6d-a423-8722fd744cb9" providerId="ADAL" clId="{C98B0415-9889-1B40-BD3B-CA410716D433}" dt="2023-04-14T00:13:58.776" v="618" actId="1076"/>
          <ac:picMkLst>
            <pc:docMk/>
            <pc:sldMk cId="2552407949" sldId="305"/>
            <ac:picMk id="6" creationId="{7075F18F-E2FF-57C4-BDEA-31227AD94D60}"/>
          </ac:picMkLst>
        </pc:picChg>
        <pc:picChg chg="add mod modCrop">
          <ac:chgData name="Michelle Meunier" userId="f7783924-d875-4e6d-a423-8722fd744cb9" providerId="ADAL" clId="{C98B0415-9889-1B40-BD3B-CA410716D433}" dt="2023-04-14T00:18:55.761" v="651" actId="1076"/>
          <ac:picMkLst>
            <pc:docMk/>
            <pc:sldMk cId="2552407949" sldId="305"/>
            <ac:picMk id="9" creationId="{E0FB8E86-F830-3287-7989-FE49F64BC7D1}"/>
          </ac:picMkLst>
        </pc:picChg>
        <pc:picChg chg="add mod">
          <ac:chgData name="Michelle Meunier" userId="f7783924-d875-4e6d-a423-8722fd744cb9" providerId="ADAL" clId="{C98B0415-9889-1B40-BD3B-CA410716D433}" dt="2023-04-14T00:20:24.322" v="668" actId="1076"/>
          <ac:picMkLst>
            <pc:docMk/>
            <pc:sldMk cId="2552407949" sldId="305"/>
            <ac:picMk id="10" creationId="{AD564CA4-D378-1A42-4199-D1DF95390349}"/>
          </ac:picMkLst>
        </pc:picChg>
        <pc:picChg chg="add del mod">
          <ac:chgData name="Michelle Meunier" userId="f7783924-d875-4e6d-a423-8722fd744cb9" providerId="ADAL" clId="{C98B0415-9889-1B40-BD3B-CA410716D433}" dt="2023-04-14T00:19:40.132" v="658" actId="478"/>
          <ac:picMkLst>
            <pc:docMk/>
            <pc:sldMk cId="2552407949" sldId="305"/>
            <ac:picMk id="11" creationId="{30CB9C7A-229A-61E3-5E1E-FAB6DF1D1C34}"/>
          </ac:picMkLst>
        </pc:picChg>
      </pc:sldChg>
      <pc:sldChg chg="modSp mod">
        <pc:chgData name="Michelle Meunier" userId="f7783924-d875-4e6d-a423-8722fd744cb9" providerId="ADAL" clId="{C98B0415-9889-1B40-BD3B-CA410716D433}" dt="2023-04-13T23:01:42.172" v="58" actId="14100"/>
        <pc:sldMkLst>
          <pc:docMk/>
          <pc:sldMk cId="4149636933" sldId="306"/>
        </pc:sldMkLst>
        <pc:spChg chg="mod">
          <ac:chgData name="Michelle Meunier" userId="f7783924-d875-4e6d-a423-8722fd744cb9" providerId="ADAL" clId="{C98B0415-9889-1B40-BD3B-CA410716D433}" dt="2023-04-13T23:01:42.172" v="58" actId="14100"/>
          <ac:spMkLst>
            <pc:docMk/>
            <pc:sldMk cId="4149636933" sldId="306"/>
            <ac:spMk id="2" creationId="{34706044-FD8C-F54C-DEF4-B42FF424652B}"/>
          </ac:spMkLst>
        </pc:spChg>
        <pc:graphicFrameChg chg="mod">
          <ac:chgData name="Michelle Meunier" userId="f7783924-d875-4e6d-a423-8722fd744cb9" providerId="ADAL" clId="{C98B0415-9889-1B40-BD3B-CA410716D433}" dt="2023-04-13T23:00:29.137" v="41" actId="1076"/>
          <ac:graphicFrameMkLst>
            <pc:docMk/>
            <pc:sldMk cId="4149636933" sldId="306"/>
            <ac:graphicFrameMk id="5" creationId="{0C42185F-15B2-17E5-5F4F-B85825D46500}"/>
          </ac:graphicFrameMkLst>
        </pc:graphicFrameChg>
      </pc:sldChg>
      <pc:sldChg chg="del">
        <pc:chgData name="Michelle Meunier" userId="f7783924-d875-4e6d-a423-8722fd744cb9" providerId="ADAL" clId="{C98B0415-9889-1B40-BD3B-CA410716D433}" dt="2023-04-14T00:31:30.045" v="727" actId="2696"/>
        <pc:sldMkLst>
          <pc:docMk/>
          <pc:sldMk cId="1356480064" sldId="307"/>
        </pc:sldMkLst>
      </pc:sldChg>
      <pc:sldChg chg="modSp mod">
        <pc:chgData name="Michelle Meunier" userId="f7783924-d875-4e6d-a423-8722fd744cb9" providerId="ADAL" clId="{C98B0415-9889-1B40-BD3B-CA410716D433}" dt="2023-04-13T23:01:28.465" v="56" actId="255"/>
        <pc:sldMkLst>
          <pc:docMk/>
          <pc:sldMk cId="2933691141" sldId="308"/>
        </pc:sldMkLst>
        <pc:spChg chg="mod">
          <ac:chgData name="Michelle Meunier" userId="f7783924-d875-4e6d-a423-8722fd744cb9" providerId="ADAL" clId="{C98B0415-9889-1B40-BD3B-CA410716D433}" dt="2023-04-13T23:01:28.465" v="56" actId="255"/>
          <ac:spMkLst>
            <pc:docMk/>
            <pc:sldMk cId="2933691141" sldId="308"/>
            <ac:spMk id="2" creationId="{075D43E4-08E2-D307-A85C-874781E7A917}"/>
          </ac:spMkLst>
        </pc:spChg>
        <pc:spChg chg="mod">
          <ac:chgData name="Michelle Meunier" userId="f7783924-d875-4e6d-a423-8722fd744cb9" providerId="ADAL" clId="{C98B0415-9889-1B40-BD3B-CA410716D433}" dt="2023-04-13T23:01:14.415" v="54" actId="1076"/>
          <ac:spMkLst>
            <pc:docMk/>
            <pc:sldMk cId="2933691141" sldId="308"/>
            <ac:spMk id="3" creationId="{162B62AC-6D8D-979F-6A9F-929E362D2B56}"/>
          </ac:spMkLst>
        </pc:spChg>
      </pc:sldChg>
      <pc:sldChg chg="delSp modSp mod">
        <pc:chgData name="Michelle Meunier" userId="f7783924-d875-4e6d-a423-8722fd744cb9" providerId="ADAL" clId="{C98B0415-9889-1B40-BD3B-CA410716D433}" dt="2023-04-14T00:28:04.702" v="707" actId="732"/>
        <pc:sldMkLst>
          <pc:docMk/>
          <pc:sldMk cId="2574408696" sldId="310"/>
        </pc:sldMkLst>
        <pc:spChg chg="del mod">
          <ac:chgData name="Michelle Meunier" userId="f7783924-d875-4e6d-a423-8722fd744cb9" providerId="ADAL" clId="{C98B0415-9889-1B40-BD3B-CA410716D433}" dt="2023-04-14T00:27:33.007" v="702" actId="478"/>
          <ac:spMkLst>
            <pc:docMk/>
            <pc:sldMk cId="2574408696" sldId="310"/>
            <ac:spMk id="4" creationId="{4996998A-F2F9-8841-02CE-480B6852F589}"/>
          </ac:spMkLst>
        </pc:spChg>
        <pc:picChg chg="mod modCrop">
          <ac:chgData name="Michelle Meunier" userId="f7783924-d875-4e6d-a423-8722fd744cb9" providerId="ADAL" clId="{C98B0415-9889-1B40-BD3B-CA410716D433}" dt="2023-04-14T00:28:04.702" v="707" actId="732"/>
          <ac:picMkLst>
            <pc:docMk/>
            <pc:sldMk cId="2574408696" sldId="310"/>
            <ac:picMk id="6" creationId="{037571EF-AC43-FFEC-43E7-704FB5AEE72F}"/>
          </ac:picMkLst>
        </pc:picChg>
      </pc:sldChg>
      <pc:sldChg chg="add del">
        <pc:chgData name="Michelle Meunier" userId="f7783924-d875-4e6d-a423-8722fd744cb9" providerId="ADAL" clId="{C98B0415-9889-1B40-BD3B-CA410716D433}" dt="2023-04-14T00:31:33.578" v="728" actId="2696"/>
        <pc:sldMkLst>
          <pc:docMk/>
          <pc:sldMk cId="2973231762" sldId="313"/>
        </pc:sldMkLst>
      </pc:sldChg>
      <pc:sldMasterChg chg="delSldLayout modSldLayout">
        <pc:chgData name="Michelle Meunier" userId="f7783924-d875-4e6d-a423-8722fd744cb9" providerId="ADAL" clId="{C98B0415-9889-1B40-BD3B-CA410716D433}" dt="2023-04-13T23:42:34.021" v="424" actId="1076"/>
        <pc:sldMasterMkLst>
          <pc:docMk/>
          <pc:sldMasterMk cId="998701068" sldId="2147483648"/>
        </pc:sldMasterMkLst>
        <pc:sldLayoutChg chg="delSp modSp mod">
          <pc:chgData name="Michelle Meunier" userId="f7783924-d875-4e6d-a423-8722fd744cb9" providerId="ADAL" clId="{C98B0415-9889-1B40-BD3B-CA410716D433}" dt="2023-04-13T23:37:48.312" v="393" actId="255"/>
          <pc:sldLayoutMkLst>
            <pc:docMk/>
            <pc:sldMasterMk cId="998701068" sldId="2147483648"/>
            <pc:sldLayoutMk cId="3754012528" sldId="2147483650"/>
          </pc:sldLayoutMkLst>
          <pc:spChg chg="mod">
            <ac:chgData name="Michelle Meunier" userId="f7783924-d875-4e6d-a423-8722fd744cb9" providerId="ADAL" clId="{C98B0415-9889-1B40-BD3B-CA410716D433}" dt="2023-04-13T23:37:48.312" v="393" actId="255"/>
            <ac:spMkLst>
              <pc:docMk/>
              <pc:sldMasterMk cId="998701068" sldId="2147483648"/>
              <pc:sldLayoutMk cId="3754012528" sldId="2147483650"/>
              <ac:spMk id="2" creationId="{63C1B3C3-D7A2-A54A-8B1E-0B6079D9A472}"/>
            </ac:spMkLst>
          </pc:spChg>
          <pc:cxnChg chg="del">
            <ac:chgData name="Michelle Meunier" userId="f7783924-d875-4e6d-a423-8722fd744cb9" providerId="ADAL" clId="{C98B0415-9889-1B40-BD3B-CA410716D433}" dt="2023-04-13T23:37:03.405" v="391" actId="478"/>
            <ac:cxnSpMkLst>
              <pc:docMk/>
              <pc:sldMasterMk cId="998701068" sldId="2147483648"/>
              <pc:sldLayoutMk cId="3754012528" sldId="2147483650"/>
              <ac:cxnSpMk id="10" creationId="{9A8467E7-51B7-354E-AD77-2E02F8EB8EEE}"/>
            </ac:cxnSpMkLst>
          </pc:cxnChg>
        </pc:sldLayoutChg>
        <pc:sldLayoutChg chg="addSp delSp modSp mod">
          <pc:chgData name="Michelle Meunier" userId="f7783924-d875-4e6d-a423-8722fd744cb9" providerId="ADAL" clId="{C98B0415-9889-1B40-BD3B-CA410716D433}" dt="2023-04-13T23:26:01.444" v="171"/>
          <pc:sldLayoutMkLst>
            <pc:docMk/>
            <pc:sldMasterMk cId="998701068" sldId="2147483648"/>
            <pc:sldLayoutMk cId="1770811705" sldId="2147483661"/>
          </pc:sldLayoutMkLst>
          <pc:spChg chg="mod">
            <ac:chgData name="Michelle Meunier" userId="f7783924-d875-4e6d-a423-8722fd744cb9" providerId="ADAL" clId="{C98B0415-9889-1B40-BD3B-CA410716D433}" dt="2023-04-13T23:13:02.636" v="167" actId="255"/>
            <ac:spMkLst>
              <pc:docMk/>
              <pc:sldMasterMk cId="998701068" sldId="2147483648"/>
              <pc:sldLayoutMk cId="1770811705" sldId="2147483661"/>
              <ac:spMk id="2" creationId="{63C1B3C3-D7A2-A54A-8B1E-0B6079D9A472}"/>
            </ac:spMkLst>
          </pc:spChg>
          <pc:spChg chg="add del mod">
            <ac:chgData name="Michelle Meunier" userId="f7783924-d875-4e6d-a423-8722fd744cb9" providerId="ADAL" clId="{C98B0415-9889-1B40-BD3B-CA410716D433}" dt="2023-04-13T23:26:01.444" v="171"/>
            <ac:spMkLst>
              <pc:docMk/>
              <pc:sldMasterMk cId="998701068" sldId="2147483648"/>
              <pc:sldLayoutMk cId="1770811705" sldId="2147483661"/>
              <ac:spMk id="3" creationId="{0EC7BE12-9028-A891-E9F9-7A5AAB985754}"/>
            </ac:spMkLst>
          </pc:spChg>
          <pc:cxnChg chg="del">
            <ac:chgData name="Michelle Meunier" userId="f7783924-d875-4e6d-a423-8722fd744cb9" providerId="ADAL" clId="{C98B0415-9889-1B40-BD3B-CA410716D433}" dt="2023-04-13T23:13:05.891" v="168" actId="478"/>
            <ac:cxnSpMkLst>
              <pc:docMk/>
              <pc:sldMasterMk cId="998701068" sldId="2147483648"/>
              <pc:sldLayoutMk cId="1770811705" sldId="2147483661"/>
              <ac:cxnSpMk id="10" creationId="{9A8467E7-51B7-354E-AD77-2E02F8EB8EEE}"/>
            </ac:cxnSpMkLst>
          </pc:cxnChg>
        </pc:sldLayoutChg>
        <pc:sldLayoutChg chg="delSp modSp mod">
          <pc:chgData name="Michelle Meunier" userId="f7783924-d875-4e6d-a423-8722fd744cb9" providerId="ADAL" clId="{C98B0415-9889-1B40-BD3B-CA410716D433}" dt="2023-04-13T23:04:00.983" v="74" actId="255"/>
          <pc:sldLayoutMkLst>
            <pc:docMk/>
            <pc:sldMasterMk cId="998701068" sldId="2147483648"/>
            <pc:sldLayoutMk cId="2089271024" sldId="2147483662"/>
          </pc:sldLayoutMkLst>
          <pc:spChg chg="mod">
            <ac:chgData name="Michelle Meunier" userId="f7783924-d875-4e6d-a423-8722fd744cb9" providerId="ADAL" clId="{C98B0415-9889-1B40-BD3B-CA410716D433}" dt="2023-04-13T23:04:00.983" v="74" actId="255"/>
            <ac:spMkLst>
              <pc:docMk/>
              <pc:sldMasterMk cId="998701068" sldId="2147483648"/>
              <pc:sldLayoutMk cId="2089271024" sldId="2147483662"/>
              <ac:spMk id="2" creationId="{63C1B3C3-D7A2-A54A-8B1E-0B6079D9A472}"/>
            </ac:spMkLst>
          </pc:spChg>
          <pc:cxnChg chg="del">
            <ac:chgData name="Michelle Meunier" userId="f7783924-d875-4e6d-a423-8722fd744cb9" providerId="ADAL" clId="{C98B0415-9889-1B40-BD3B-CA410716D433}" dt="2023-04-13T22:53:35.693" v="1" actId="478"/>
            <ac:cxnSpMkLst>
              <pc:docMk/>
              <pc:sldMasterMk cId="998701068" sldId="2147483648"/>
              <pc:sldLayoutMk cId="2089271024" sldId="2147483662"/>
              <ac:cxnSpMk id="10" creationId="{9A8467E7-51B7-354E-AD77-2E02F8EB8EEE}"/>
            </ac:cxnSpMkLst>
          </pc:cxnChg>
        </pc:sldLayoutChg>
        <pc:sldLayoutChg chg="delSp mod">
          <pc:chgData name="Michelle Meunier" userId="f7783924-d875-4e6d-a423-8722fd744cb9" providerId="ADAL" clId="{C98B0415-9889-1B40-BD3B-CA410716D433}" dt="2023-04-13T23:27:32.102" v="180" actId="478"/>
          <pc:sldLayoutMkLst>
            <pc:docMk/>
            <pc:sldMasterMk cId="998701068" sldId="2147483648"/>
            <pc:sldLayoutMk cId="2575297853" sldId="2147483663"/>
          </pc:sldLayoutMkLst>
          <pc:cxnChg chg="del">
            <ac:chgData name="Michelle Meunier" userId="f7783924-d875-4e6d-a423-8722fd744cb9" providerId="ADAL" clId="{C98B0415-9889-1B40-BD3B-CA410716D433}" dt="2023-04-13T23:27:32.102" v="180" actId="478"/>
            <ac:cxnSpMkLst>
              <pc:docMk/>
              <pc:sldMasterMk cId="998701068" sldId="2147483648"/>
              <pc:sldLayoutMk cId="2575297853" sldId="2147483663"/>
              <ac:cxnSpMk id="10" creationId="{9A8467E7-51B7-354E-AD77-2E02F8EB8EEE}"/>
            </ac:cxnSpMkLst>
          </pc:cxnChg>
        </pc:sldLayoutChg>
        <pc:sldLayoutChg chg="delSp modSp mod">
          <pc:chgData name="Michelle Meunier" userId="f7783924-d875-4e6d-a423-8722fd744cb9" providerId="ADAL" clId="{C98B0415-9889-1B40-BD3B-CA410716D433}" dt="2023-04-13T23:31:26.368" v="259" actId="255"/>
          <pc:sldLayoutMkLst>
            <pc:docMk/>
            <pc:sldMasterMk cId="998701068" sldId="2147483648"/>
            <pc:sldLayoutMk cId="3238645177" sldId="2147483664"/>
          </pc:sldLayoutMkLst>
          <pc:spChg chg="mod">
            <ac:chgData name="Michelle Meunier" userId="f7783924-d875-4e6d-a423-8722fd744cb9" providerId="ADAL" clId="{C98B0415-9889-1B40-BD3B-CA410716D433}" dt="2023-04-13T23:31:26.368" v="259" actId="255"/>
            <ac:spMkLst>
              <pc:docMk/>
              <pc:sldMasterMk cId="998701068" sldId="2147483648"/>
              <pc:sldLayoutMk cId="3238645177" sldId="2147483664"/>
              <ac:spMk id="2" creationId="{63C1B3C3-D7A2-A54A-8B1E-0B6079D9A472}"/>
            </ac:spMkLst>
          </pc:spChg>
          <pc:cxnChg chg="del">
            <ac:chgData name="Michelle Meunier" userId="f7783924-d875-4e6d-a423-8722fd744cb9" providerId="ADAL" clId="{C98B0415-9889-1B40-BD3B-CA410716D433}" dt="2023-04-13T23:31:14.114" v="257" actId="478"/>
            <ac:cxnSpMkLst>
              <pc:docMk/>
              <pc:sldMasterMk cId="998701068" sldId="2147483648"/>
              <pc:sldLayoutMk cId="3238645177" sldId="2147483664"/>
              <ac:cxnSpMk id="10" creationId="{9A8467E7-51B7-354E-AD77-2E02F8EB8EEE}"/>
            </ac:cxnSpMkLst>
          </pc:cxnChg>
        </pc:sldLayoutChg>
        <pc:sldLayoutChg chg="delSp modSp mod">
          <pc:chgData name="Michelle Meunier" userId="f7783924-d875-4e6d-a423-8722fd744cb9" providerId="ADAL" clId="{C98B0415-9889-1B40-BD3B-CA410716D433}" dt="2023-04-13T23:41:04.503" v="409" actId="478"/>
          <pc:sldLayoutMkLst>
            <pc:docMk/>
            <pc:sldMasterMk cId="998701068" sldId="2147483648"/>
            <pc:sldLayoutMk cId="3749640444" sldId="2147483665"/>
          </pc:sldLayoutMkLst>
          <pc:spChg chg="mod">
            <ac:chgData name="Michelle Meunier" userId="f7783924-d875-4e6d-a423-8722fd744cb9" providerId="ADAL" clId="{C98B0415-9889-1B40-BD3B-CA410716D433}" dt="2023-04-13T23:41:01.249" v="408" actId="255"/>
            <ac:spMkLst>
              <pc:docMk/>
              <pc:sldMasterMk cId="998701068" sldId="2147483648"/>
              <pc:sldLayoutMk cId="3749640444" sldId="2147483665"/>
              <ac:spMk id="2" creationId="{63C1B3C3-D7A2-A54A-8B1E-0B6079D9A472}"/>
            </ac:spMkLst>
          </pc:spChg>
          <pc:cxnChg chg="del">
            <ac:chgData name="Michelle Meunier" userId="f7783924-d875-4e6d-a423-8722fd744cb9" providerId="ADAL" clId="{C98B0415-9889-1B40-BD3B-CA410716D433}" dt="2023-04-13T23:41:04.503" v="409" actId="478"/>
            <ac:cxnSpMkLst>
              <pc:docMk/>
              <pc:sldMasterMk cId="998701068" sldId="2147483648"/>
              <pc:sldLayoutMk cId="3749640444" sldId="2147483665"/>
              <ac:cxnSpMk id="10" creationId="{9A8467E7-51B7-354E-AD77-2E02F8EB8EEE}"/>
            </ac:cxnSpMkLst>
          </pc:cxnChg>
        </pc:sldLayoutChg>
        <pc:sldLayoutChg chg="delSp modSp mod">
          <pc:chgData name="Michelle Meunier" userId="f7783924-d875-4e6d-a423-8722fd744cb9" providerId="ADAL" clId="{C98B0415-9889-1B40-BD3B-CA410716D433}" dt="2023-04-13T23:42:01.937" v="417" actId="478"/>
          <pc:sldLayoutMkLst>
            <pc:docMk/>
            <pc:sldMasterMk cId="998701068" sldId="2147483648"/>
            <pc:sldLayoutMk cId="3134825082" sldId="2147483666"/>
          </pc:sldLayoutMkLst>
          <pc:spChg chg="mod">
            <ac:chgData name="Michelle Meunier" userId="f7783924-d875-4e6d-a423-8722fd744cb9" providerId="ADAL" clId="{C98B0415-9889-1B40-BD3B-CA410716D433}" dt="2023-04-13T23:42:00.057" v="416" actId="1076"/>
            <ac:spMkLst>
              <pc:docMk/>
              <pc:sldMasterMk cId="998701068" sldId="2147483648"/>
              <pc:sldLayoutMk cId="3134825082" sldId="2147483666"/>
              <ac:spMk id="2" creationId="{63C1B3C3-D7A2-A54A-8B1E-0B6079D9A472}"/>
            </ac:spMkLst>
          </pc:spChg>
          <pc:cxnChg chg="del">
            <ac:chgData name="Michelle Meunier" userId="f7783924-d875-4e6d-a423-8722fd744cb9" providerId="ADAL" clId="{C98B0415-9889-1B40-BD3B-CA410716D433}" dt="2023-04-13T23:42:01.937" v="417" actId="478"/>
            <ac:cxnSpMkLst>
              <pc:docMk/>
              <pc:sldMasterMk cId="998701068" sldId="2147483648"/>
              <pc:sldLayoutMk cId="3134825082" sldId="2147483666"/>
              <ac:cxnSpMk id="10" creationId="{9A8467E7-51B7-354E-AD77-2E02F8EB8EEE}"/>
            </ac:cxnSpMkLst>
          </pc:cxnChg>
        </pc:sldLayoutChg>
        <pc:sldLayoutChg chg="delSp modSp mod">
          <pc:chgData name="Michelle Meunier" userId="f7783924-d875-4e6d-a423-8722fd744cb9" providerId="ADAL" clId="{C98B0415-9889-1B40-BD3B-CA410716D433}" dt="2023-04-13T23:27:48.372" v="183" actId="255"/>
          <pc:sldLayoutMkLst>
            <pc:docMk/>
            <pc:sldMasterMk cId="998701068" sldId="2147483648"/>
            <pc:sldLayoutMk cId="918845629" sldId="2147483667"/>
          </pc:sldLayoutMkLst>
          <pc:spChg chg="mod">
            <ac:chgData name="Michelle Meunier" userId="f7783924-d875-4e6d-a423-8722fd744cb9" providerId="ADAL" clId="{C98B0415-9889-1B40-BD3B-CA410716D433}" dt="2023-04-13T23:27:48.372" v="183" actId="255"/>
            <ac:spMkLst>
              <pc:docMk/>
              <pc:sldMasterMk cId="998701068" sldId="2147483648"/>
              <pc:sldLayoutMk cId="918845629" sldId="2147483667"/>
              <ac:spMk id="2" creationId="{63C1B3C3-D7A2-A54A-8B1E-0B6079D9A472}"/>
            </ac:spMkLst>
          </pc:spChg>
          <pc:cxnChg chg="del">
            <ac:chgData name="Michelle Meunier" userId="f7783924-d875-4e6d-a423-8722fd744cb9" providerId="ADAL" clId="{C98B0415-9889-1B40-BD3B-CA410716D433}" dt="2023-04-13T23:27:42.182" v="181" actId="478"/>
            <ac:cxnSpMkLst>
              <pc:docMk/>
              <pc:sldMasterMk cId="998701068" sldId="2147483648"/>
              <pc:sldLayoutMk cId="918845629" sldId="2147483667"/>
              <ac:cxnSpMk id="10" creationId="{9A8467E7-51B7-354E-AD77-2E02F8EB8EEE}"/>
            </ac:cxnSpMkLst>
          </pc:cxnChg>
        </pc:sldLayoutChg>
        <pc:sldLayoutChg chg="delSp modSp mod">
          <pc:chgData name="Michelle Meunier" userId="f7783924-d875-4e6d-a423-8722fd744cb9" providerId="ADAL" clId="{C98B0415-9889-1B40-BD3B-CA410716D433}" dt="2023-04-13T23:27:22.906" v="179" actId="255"/>
          <pc:sldLayoutMkLst>
            <pc:docMk/>
            <pc:sldMasterMk cId="998701068" sldId="2147483648"/>
            <pc:sldLayoutMk cId="3879012766" sldId="2147483668"/>
          </pc:sldLayoutMkLst>
          <pc:spChg chg="mod">
            <ac:chgData name="Michelle Meunier" userId="f7783924-d875-4e6d-a423-8722fd744cb9" providerId="ADAL" clId="{C98B0415-9889-1B40-BD3B-CA410716D433}" dt="2023-04-13T23:27:22.906" v="179" actId="255"/>
            <ac:spMkLst>
              <pc:docMk/>
              <pc:sldMasterMk cId="998701068" sldId="2147483648"/>
              <pc:sldLayoutMk cId="3879012766" sldId="2147483668"/>
              <ac:spMk id="2" creationId="{63C1B3C3-D7A2-A54A-8B1E-0B6079D9A472}"/>
            </ac:spMkLst>
          </pc:spChg>
          <pc:cxnChg chg="del">
            <ac:chgData name="Michelle Meunier" userId="f7783924-d875-4e6d-a423-8722fd744cb9" providerId="ADAL" clId="{C98B0415-9889-1B40-BD3B-CA410716D433}" dt="2023-04-13T23:27:12.370" v="177" actId="478"/>
            <ac:cxnSpMkLst>
              <pc:docMk/>
              <pc:sldMasterMk cId="998701068" sldId="2147483648"/>
              <pc:sldLayoutMk cId="3879012766" sldId="2147483668"/>
              <ac:cxnSpMk id="10" creationId="{9A8467E7-51B7-354E-AD77-2E02F8EB8EEE}"/>
            </ac:cxnSpMkLst>
          </pc:cxnChg>
        </pc:sldLayoutChg>
        <pc:sldLayoutChg chg="delSp modSp mod">
          <pc:chgData name="Michelle Meunier" userId="f7783924-d875-4e6d-a423-8722fd744cb9" providerId="ADAL" clId="{C98B0415-9889-1B40-BD3B-CA410716D433}" dt="2023-04-13T23:42:12.621" v="420" actId="478"/>
          <pc:sldLayoutMkLst>
            <pc:docMk/>
            <pc:sldMasterMk cId="998701068" sldId="2147483648"/>
            <pc:sldLayoutMk cId="987494149" sldId="2147483669"/>
          </pc:sldLayoutMkLst>
          <pc:spChg chg="mod">
            <ac:chgData name="Michelle Meunier" userId="f7783924-d875-4e6d-a423-8722fd744cb9" providerId="ADAL" clId="{C98B0415-9889-1B40-BD3B-CA410716D433}" dt="2023-04-13T23:42:10.829" v="419" actId="255"/>
            <ac:spMkLst>
              <pc:docMk/>
              <pc:sldMasterMk cId="998701068" sldId="2147483648"/>
              <pc:sldLayoutMk cId="987494149" sldId="2147483669"/>
              <ac:spMk id="2" creationId="{63C1B3C3-D7A2-A54A-8B1E-0B6079D9A472}"/>
            </ac:spMkLst>
          </pc:spChg>
          <pc:cxnChg chg="del">
            <ac:chgData name="Michelle Meunier" userId="f7783924-d875-4e6d-a423-8722fd744cb9" providerId="ADAL" clId="{C98B0415-9889-1B40-BD3B-CA410716D433}" dt="2023-04-13T23:42:12.621" v="420" actId="478"/>
            <ac:cxnSpMkLst>
              <pc:docMk/>
              <pc:sldMasterMk cId="998701068" sldId="2147483648"/>
              <pc:sldLayoutMk cId="987494149" sldId="2147483669"/>
              <ac:cxnSpMk id="10" creationId="{9A8467E7-51B7-354E-AD77-2E02F8EB8EEE}"/>
            </ac:cxnSpMkLst>
          </pc:cxnChg>
        </pc:sldLayoutChg>
        <pc:sldLayoutChg chg="delSp modSp mod">
          <pc:chgData name="Michelle Meunier" userId="f7783924-d875-4e6d-a423-8722fd744cb9" providerId="ADAL" clId="{C98B0415-9889-1B40-BD3B-CA410716D433}" dt="2023-04-13T23:41:20.420" v="412" actId="478"/>
          <pc:sldLayoutMkLst>
            <pc:docMk/>
            <pc:sldMasterMk cId="998701068" sldId="2147483648"/>
            <pc:sldLayoutMk cId="1384155358" sldId="2147483670"/>
          </pc:sldLayoutMkLst>
          <pc:spChg chg="mod">
            <ac:chgData name="Michelle Meunier" userId="f7783924-d875-4e6d-a423-8722fd744cb9" providerId="ADAL" clId="{C98B0415-9889-1B40-BD3B-CA410716D433}" dt="2023-04-13T23:41:14.081" v="411" actId="255"/>
            <ac:spMkLst>
              <pc:docMk/>
              <pc:sldMasterMk cId="998701068" sldId="2147483648"/>
              <pc:sldLayoutMk cId="1384155358" sldId="2147483670"/>
              <ac:spMk id="2" creationId="{63C1B3C3-D7A2-A54A-8B1E-0B6079D9A472}"/>
            </ac:spMkLst>
          </pc:spChg>
          <pc:cxnChg chg="del">
            <ac:chgData name="Michelle Meunier" userId="f7783924-d875-4e6d-a423-8722fd744cb9" providerId="ADAL" clId="{C98B0415-9889-1B40-BD3B-CA410716D433}" dt="2023-04-13T23:41:20.420" v="412" actId="478"/>
            <ac:cxnSpMkLst>
              <pc:docMk/>
              <pc:sldMasterMk cId="998701068" sldId="2147483648"/>
              <pc:sldLayoutMk cId="1384155358" sldId="2147483670"/>
              <ac:cxnSpMk id="10" creationId="{9A8467E7-51B7-354E-AD77-2E02F8EB8EEE}"/>
            </ac:cxnSpMkLst>
          </pc:cxnChg>
        </pc:sldLayoutChg>
        <pc:sldLayoutChg chg="delSp modSp mod">
          <pc:chgData name="Michelle Meunier" userId="f7783924-d875-4e6d-a423-8722fd744cb9" providerId="ADAL" clId="{C98B0415-9889-1B40-BD3B-CA410716D433}" dt="2023-04-13T23:38:30.554" v="401" actId="1076"/>
          <pc:sldLayoutMkLst>
            <pc:docMk/>
            <pc:sldMasterMk cId="998701068" sldId="2147483648"/>
            <pc:sldLayoutMk cId="1713394982" sldId="2147483671"/>
          </pc:sldLayoutMkLst>
          <pc:spChg chg="mod">
            <ac:chgData name="Michelle Meunier" userId="f7783924-d875-4e6d-a423-8722fd744cb9" providerId="ADAL" clId="{C98B0415-9889-1B40-BD3B-CA410716D433}" dt="2023-04-13T23:38:30.554" v="401" actId="1076"/>
            <ac:spMkLst>
              <pc:docMk/>
              <pc:sldMasterMk cId="998701068" sldId="2147483648"/>
              <pc:sldLayoutMk cId="1713394982" sldId="2147483671"/>
              <ac:spMk id="2" creationId="{63C1B3C3-D7A2-A54A-8B1E-0B6079D9A472}"/>
            </ac:spMkLst>
          </pc:spChg>
          <pc:cxnChg chg="del">
            <ac:chgData name="Michelle Meunier" userId="f7783924-d875-4e6d-a423-8722fd744cb9" providerId="ADAL" clId="{C98B0415-9889-1B40-BD3B-CA410716D433}" dt="2023-04-13T23:38:12.971" v="397" actId="478"/>
            <ac:cxnSpMkLst>
              <pc:docMk/>
              <pc:sldMasterMk cId="998701068" sldId="2147483648"/>
              <pc:sldLayoutMk cId="1713394982" sldId="2147483671"/>
              <ac:cxnSpMk id="10" creationId="{9A8467E7-51B7-354E-AD77-2E02F8EB8EEE}"/>
            </ac:cxnSpMkLst>
          </pc:cxnChg>
        </pc:sldLayoutChg>
        <pc:sldLayoutChg chg="delSp modSp mod">
          <pc:chgData name="Michelle Meunier" userId="f7783924-d875-4e6d-a423-8722fd744cb9" providerId="ADAL" clId="{C98B0415-9889-1B40-BD3B-CA410716D433}" dt="2023-04-13T23:40:45.902" v="405" actId="255"/>
          <pc:sldLayoutMkLst>
            <pc:docMk/>
            <pc:sldMasterMk cId="998701068" sldId="2147483648"/>
            <pc:sldLayoutMk cId="4210434470" sldId="2147483672"/>
          </pc:sldLayoutMkLst>
          <pc:spChg chg="mod">
            <ac:chgData name="Michelle Meunier" userId="f7783924-d875-4e6d-a423-8722fd744cb9" providerId="ADAL" clId="{C98B0415-9889-1B40-BD3B-CA410716D433}" dt="2023-04-13T23:40:45.902" v="405" actId="255"/>
            <ac:spMkLst>
              <pc:docMk/>
              <pc:sldMasterMk cId="998701068" sldId="2147483648"/>
              <pc:sldLayoutMk cId="4210434470" sldId="2147483672"/>
              <ac:spMk id="2" creationId="{63C1B3C3-D7A2-A54A-8B1E-0B6079D9A472}"/>
            </ac:spMkLst>
          </pc:spChg>
          <pc:cxnChg chg="del">
            <ac:chgData name="Michelle Meunier" userId="f7783924-d875-4e6d-a423-8722fd744cb9" providerId="ADAL" clId="{C98B0415-9889-1B40-BD3B-CA410716D433}" dt="2023-04-13T23:40:40.668" v="404" actId="478"/>
            <ac:cxnSpMkLst>
              <pc:docMk/>
              <pc:sldMasterMk cId="998701068" sldId="2147483648"/>
              <pc:sldLayoutMk cId="4210434470" sldId="2147483672"/>
              <ac:cxnSpMk id="10" creationId="{9A8467E7-51B7-354E-AD77-2E02F8EB8EEE}"/>
            </ac:cxnSpMkLst>
          </pc:cxnChg>
        </pc:sldLayoutChg>
        <pc:sldLayoutChg chg="delSp modSp mod">
          <pc:chgData name="Michelle Meunier" userId="f7783924-d875-4e6d-a423-8722fd744cb9" providerId="ADAL" clId="{C98B0415-9889-1B40-BD3B-CA410716D433}" dt="2023-04-13T23:41:41.631" v="415" actId="478"/>
          <pc:sldLayoutMkLst>
            <pc:docMk/>
            <pc:sldMasterMk cId="998701068" sldId="2147483648"/>
            <pc:sldLayoutMk cId="656590040" sldId="2147483673"/>
          </pc:sldLayoutMkLst>
          <pc:spChg chg="mod">
            <ac:chgData name="Michelle Meunier" userId="f7783924-d875-4e6d-a423-8722fd744cb9" providerId="ADAL" clId="{C98B0415-9889-1B40-BD3B-CA410716D433}" dt="2023-04-13T23:41:39.744" v="414" actId="255"/>
            <ac:spMkLst>
              <pc:docMk/>
              <pc:sldMasterMk cId="998701068" sldId="2147483648"/>
              <pc:sldLayoutMk cId="656590040" sldId="2147483673"/>
              <ac:spMk id="2" creationId="{63C1B3C3-D7A2-A54A-8B1E-0B6079D9A472}"/>
            </ac:spMkLst>
          </pc:spChg>
          <pc:cxnChg chg="del">
            <ac:chgData name="Michelle Meunier" userId="f7783924-d875-4e6d-a423-8722fd744cb9" providerId="ADAL" clId="{C98B0415-9889-1B40-BD3B-CA410716D433}" dt="2023-04-13T23:41:41.631" v="415" actId="478"/>
            <ac:cxnSpMkLst>
              <pc:docMk/>
              <pc:sldMasterMk cId="998701068" sldId="2147483648"/>
              <pc:sldLayoutMk cId="656590040" sldId="2147483673"/>
              <ac:cxnSpMk id="10" creationId="{9A8467E7-51B7-354E-AD77-2E02F8EB8EEE}"/>
            </ac:cxnSpMkLst>
          </pc:cxnChg>
        </pc:sldLayoutChg>
        <pc:sldLayoutChg chg="delSp modSp mod">
          <pc:chgData name="Michelle Meunier" userId="f7783924-d875-4e6d-a423-8722fd744cb9" providerId="ADAL" clId="{C98B0415-9889-1B40-BD3B-CA410716D433}" dt="2023-04-13T23:42:34.021" v="424" actId="1076"/>
          <pc:sldLayoutMkLst>
            <pc:docMk/>
            <pc:sldMasterMk cId="998701068" sldId="2147483648"/>
            <pc:sldLayoutMk cId="1002190938" sldId="2147483674"/>
          </pc:sldLayoutMkLst>
          <pc:spChg chg="mod">
            <ac:chgData name="Michelle Meunier" userId="f7783924-d875-4e6d-a423-8722fd744cb9" providerId="ADAL" clId="{C98B0415-9889-1B40-BD3B-CA410716D433}" dt="2023-04-13T23:42:34.021" v="424" actId="1076"/>
            <ac:spMkLst>
              <pc:docMk/>
              <pc:sldMasterMk cId="998701068" sldId="2147483648"/>
              <pc:sldLayoutMk cId="1002190938" sldId="2147483674"/>
              <ac:spMk id="2" creationId="{63C1B3C3-D7A2-A54A-8B1E-0B6079D9A472}"/>
            </ac:spMkLst>
          </pc:spChg>
          <pc:cxnChg chg="del">
            <ac:chgData name="Michelle Meunier" userId="f7783924-d875-4e6d-a423-8722fd744cb9" providerId="ADAL" clId="{C98B0415-9889-1B40-BD3B-CA410716D433}" dt="2023-04-13T23:42:24.969" v="422" actId="478"/>
            <ac:cxnSpMkLst>
              <pc:docMk/>
              <pc:sldMasterMk cId="998701068" sldId="2147483648"/>
              <pc:sldLayoutMk cId="1002190938" sldId="2147483674"/>
              <ac:cxnSpMk id="10" creationId="{9A8467E7-51B7-354E-AD77-2E02F8EB8EEE}"/>
            </ac:cxnSpMkLst>
          </pc:cxnChg>
        </pc:sldLayoutChg>
        <pc:sldLayoutChg chg="del">
          <pc:chgData name="Michelle Meunier" userId="f7783924-d875-4e6d-a423-8722fd744cb9" providerId="ADAL" clId="{C98B0415-9889-1B40-BD3B-CA410716D433}" dt="2023-04-13T23:37:20.452" v="392" actId="2696"/>
          <pc:sldLayoutMkLst>
            <pc:docMk/>
            <pc:sldMasterMk cId="998701068" sldId="2147483648"/>
            <pc:sldLayoutMk cId="4095728167" sldId="2147483675"/>
          </pc:sldLayoutMkLst>
        </pc:sldLayoutChg>
        <pc:sldLayoutChg chg="del">
          <pc:chgData name="Michelle Meunier" userId="f7783924-d875-4e6d-a423-8722fd744cb9" providerId="ADAL" clId="{C98B0415-9889-1B40-BD3B-CA410716D433}" dt="2023-04-13T23:37:54.904" v="395" actId="2696"/>
          <pc:sldLayoutMkLst>
            <pc:docMk/>
            <pc:sldMasterMk cId="998701068" sldId="2147483648"/>
            <pc:sldLayoutMk cId="3216484412" sldId="2147483676"/>
          </pc:sldLayoutMkLst>
        </pc:sldLayoutChg>
        <pc:sldLayoutChg chg="del">
          <pc:chgData name="Michelle Meunier" userId="f7783924-d875-4e6d-a423-8722fd744cb9" providerId="ADAL" clId="{C98B0415-9889-1B40-BD3B-CA410716D433}" dt="2023-04-13T23:40:26.974" v="402" actId="2696"/>
          <pc:sldLayoutMkLst>
            <pc:docMk/>
            <pc:sldMasterMk cId="998701068" sldId="2147483648"/>
            <pc:sldLayoutMk cId="4090942829" sldId="2147483677"/>
          </pc:sldLayoutMkLst>
        </pc:sldLayoutChg>
        <pc:sldLayoutChg chg="del">
          <pc:chgData name="Michelle Meunier" userId="f7783924-d875-4e6d-a423-8722fd744cb9" providerId="ADAL" clId="{C98B0415-9889-1B40-BD3B-CA410716D433}" dt="2023-04-13T23:40:52.437" v="406" actId="2696"/>
          <pc:sldLayoutMkLst>
            <pc:docMk/>
            <pc:sldMasterMk cId="998701068" sldId="2147483648"/>
            <pc:sldLayoutMk cId="3858806291" sldId="2147483678"/>
          </pc:sldLayoutMkLst>
        </pc:sldLayoutChg>
      </pc:sldMasterChg>
    </pc:docChg>
  </pc:docChgLst>
  <pc:docChgLst>
    <pc:chgData name="Michelle Meunier" userId="S::mmeunier@guidingeyes.org::f7783924-d875-4e6d-a423-8722fd744cb9" providerId="AD" clId="Web-{E08F83E4-0E01-B0BE-B734-F46493221CE7}"/>
    <pc:docChg chg="modSld">
      <pc:chgData name="Michelle Meunier" userId="S::mmeunier@guidingeyes.org::f7783924-d875-4e6d-a423-8722fd744cb9" providerId="AD" clId="Web-{E08F83E4-0E01-B0BE-B734-F46493221CE7}" dt="2023-04-13T14:35:21.129" v="12" actId="1076"/>
      <pc:docMkLst>
        <pc:docMk/>
      </pc:docMkLst>
      <pc:sldChg chg="modSp">
        <pc:chgData name="Michelle Meunier" userId="S::mmeunier@guidingeyes.org::f7783924-d875-4e6d-a423-8722fd744cb9" providerId="AD" clId="Web-{E08F83E4-0E01-B0BE-B734-F46493221CE7}" dt="2023-04-13T14:35:21.129" v="12" actId="1076"/>
        <pc:sldMkLst>
          <pc:docMk/>
          <pc:sldMk cId="3388090395" sldId="258"/>
        </pc:sldMkLst>
        <pc:spChg chg="mod">
          <ac:chgData name="Michelle Meunier" userId="S::mmeunier@guidingeyes.org::f7783924-d875-4e6d-a423-8722fd744cb9" providerId="AD" clId="Web-{E08F83E4-0E01-B0BE-B734-F46493221CE7}" dt="2023-04-13T14:35:21.129" v="12" actId="1076"/>
          <ac:spMkLst>
            <pc:docMk/>
            <pc:sldMk cId="3388090395" sldId="258"/>
            <ac:spMk id="2" creationId="{F097A44A-8967-954B-BC78-F44387B84C33}"/>
          </ac:spMkLst>
        </pc:spChg>
      </pc:sldChg>
      <pc:sldChg chg="addSp delSp modSp">
        <pc:chgData name="Michelle Meunier" userId="S::mmeunier@guidingeyes.org::f7783924-d875-4e6d-a423-8722fd744cb9" providerId="AD" clId="Web-{E08F83E4-0E01-B0BE-B734-F46493221CE7}" dt="2023-04-13T14:27:42.863" v="11"/>
        <pc:sldMkLst>
          <pc:docMk/>
          <pc:sldMk cId="3822932507" sldId="260"/>
        </pc:sldMkLst>
        <pc:spChg chg="add del mod">
          <ac:chgData name="Michelle Meunier" userId="S::mmeunier@guidingeyes.org::f7783924-d875-4e6d-a423-8722fd744cb9" providerId="AD" clId="Web-{E08F83E4-0E01-B0BE-B734-F46493221CE7}" dt="2023-04-13T14:27:02.438" v="7"/>
          <ac:spMkLst>
            <pc:docMk/>
            <pc:sldMk cId="3822932507" sldId="260"/>
            <ac:spMk id="7" creationId="{AC089FA6-6655-5F74-17B7-59550AD6E163}"/>
          </ac:spMkLst>
        </pc:spChg>
        <pc:spChg chg="add mod">
          <ac:chgData name="Michelle Meunier" userId="S::mmeunier@guidingeyes.org::f7783924-d875-4e6d-a423-8722fd744cb9" providerId="AD" clId="Web-{E08F83E4-0E01-B0BE-B734-F46493221CE7}" dt="2023-04-13T14:27:42.863" v="11"/>
          <ac:spMkLst>
            <pc:docMk/>
            <pc:sldMk cId="3822932507" sldId="260"/>
            <ac:spMk id="10" creationId="{8DAB5DE9-16F6-D3A2-3824-A2355CBAE51F}"/>
          </ac:spMkLst>
        </pc:spChg>
        <pc:spChg chg="del">
          <ac:chgData name="Michelle Meunier" userId="S::mmeunier@guidingeyes.org::f7783924-d875-4e6d-a423-8722fd744cb9" providerId="AD" clId="Web-{E08F83E4-0E01-B0BE-B734-F46493221CE7}" dt="2023-04-13T14:26:19.544" v="4"/>
          <ac:spMkLst>
            <pc:docMk/>
            <pc:sldMk cId="3822932507" sldId="260"/>
            <ac:spMk id="29" creationId="{61D2AED0-C658-29BB-BAEF-65F5AE190D8F}"/>
          </ac:spMkLst>
        </pc:spChg>
        <pc:picChg chg="add del mod ord modCrop">
          <ac:chgData name="Michelle Meunier" userId="S::mmeunier@guidingeyes.org::f7783924-d875-4e6d-a423-8722fd744cb9" providerId="AD" clId="Web-{E08F83E4-0E01-B0BE-B734-F46493221CE7}" dt="2023-04-13T14:26:47.999" v="6"/>
          <ac:picMkLst>
            <pc:docMk/>
            <pc:sldMk cId="3822932507" sldId="260"/>
            <ac:picMk id="2" creationId="{D312CDE7-D27C-69D1-FEBC-7CF64CADF9CA}"/>
          </ac:picMkLst>
        </pc:picChg>
        <pc:picChg chg="add del mod ord modCrop">
          <ac:chgData name="Michelle Meunier" userId="S::mmeunier@guidingeyes.org::f7783924-d875-4e6d-a423-8722fd744cb9" providerId="AD" clId="Web-{E08F83E4-0E01-B0BE-B734-F46493221CE7}" dt="2023-04-13T14:27:42.863" v="11"/>
          <ac:picMkLst>
            <pc:docMk/>
            <pc:sldMk cId="3822932507" sldId="260"/>
            <ac:picMk id="8" creationId="{05E7A8F0-5908-34A1-2EAC-BEC0AEF4FBEA}"/>
          </ac:picMkLst>
        </pc:picChg>
      </pc:sldChg>
      <pc:sldChg chg="modSp">
        <pc:chgData name="Michelle Meunier" userId="S::mmeunier@guidingeyes.org::f7783924-d875-4e6d-a423-8722fd744cb9" providerId="AD" clId="Web-{E08F83E4-0E01-B0BE-B734-F46493221CE7}" dt="2023-04-13T14:26:16.450" v="3" actId="20577"/>
        <pc:sldMkLst>
          <pc:docMk/>
          <pc:sldMk cId="2780979102" sldId="280"/>
        </pc:sldMkLst>
        <pc:spChg chg="mod">
          <ac:chgData name="Michelle Meunier" userId="S::mmeunier@guidingeyes.org::f7783924-d875-4e6d-a423-8722fd744cb9" providerId="AD" clId="Web-{E08F83E4-0E01-B0BE-B734-F46493221CE7}" dt="2023-04-13T14:26:16.450" v="3" actId="20577"/>
          <ac:spMkLst>
            <pc:docMk/>
            <pc:sldMk cId="2780979102" sldId="280"/>
            <ac:spMk id="2" creationId="{A8A09824-74E7-96D7-E474-078684C73CCA}"/>
          </ac:spMkLst>
        </pc:spChg>
      </pc:sldChg>
    </pc:docChg>
  </pc:docChgLst>
  <pc:docChgLst>
    <pc:chgData name="Clover Williams" userId="62e8b693-c2b8-4bb8-a677-82dc60aadf68" providerId="ADAL" clId="{8D7331B2-2D47-4F0F-B3A3-9A3EBBEF485B}"/>
    <pc:docChg chg="undo custSel addSld delSld modSld sldOrd">
      <pc:chgData name="Clover Williams" userId="62e8b693-c2b8-4bb8-a677-82dc60aadf68" providerId="ADAL" clId="{8D7331B2-2D47-4F0F-B3A3-9A3EBBEF485B}" dt="2023-04-25T20:57:04.954" v="2792"/>
      <pc:docMkLst>
        <pc:docMk/>
      </pc:docMkLst>
      <pc:sldChg chg="modNotesTx">
        <pc:chgData name="Clover Williams" userId="62e8b693-c2b8-4bb8-a677-82dc60aadf68" providerId="ADAL" clId="{8D7331B2-2D47-4F0F-B3A3-9A3EBBEF485B}" dt="2023-04-13T18:56:14.583" v="608" actId="20577"/>
        <pc:sldMkLst>
          <pc:docMk/>
          <pc:sldMk cId="996097905" sldId="256"/>
        </pc:sldMkLst>
      </pc:sldChg>
      <pc:sldChg chg="addSp delSp modSp mod">
        <pc:chgData name="Clover Williams" userId="62e8b693-c2b8-4bb8-a677-82dc60aadf68" providerId="ADAL" clId="{8D7331B2-2D47-4F0F-B3A3-9A3EBBEF485B}" dt="2023-04-13T17:05:14.648" v="396" actId="1076"/>
        <pc:sldMkLst>
          <pc:docMk/>
          <pc:sldMk cId="3060507282" sldId="257"/>
        </pc:sldMkLst>
        <pc:spChg chg="mod">
          <ac:chgData name="Clover Williams" userId="62e8b693-c2b8-4bb8-a677-82dc60aadf68" providerId="ADAL" clId="{8D7331B2-2D47-4F0F-B3A3-9A3EBBEF485B}" dt="2023-04-13T17:05:14.648" v="396" actId="1076"/>
          <ac:spMkLst>
            <pc:docMk/>
            <pc:sldMk cId="3060507282" sldId="257"/>
            <ac:spMk id="7" creationId="{685C0A4B-6D34-F816-1C3B-484F458F88B5}"/>
          </ac:spMkLst>
        </pc:spChg>
        <pc:picChg chg="add mod">
          <ac:chgData name="Clover Williams" userId="62e8b693-c2b8-4bb8-a677-82dc60aadf68" providerId="ADAL" clId="{8D7331B2-2D47-4F0F-B3A3-9A3EBBEF485B}" dt="2023-04-13T17:05:12.334" v="395" actId="14100"/>
          <ac:picMkLst>
            <pc:docMk/>
            <pc:sldMk cId="3060507282" sldId="257"/>
            <ac:picMk id="3" creationId="{5FE68292-024F-5AC0-C366-3026AD461669}"/>
          </ac:picMkLst>
        </pc:picChg>
        <pc:picChg chg="del">
          <ac:chgData name="Clover Williams" userId="62e8b693-c2b8-4bb8-a677-82dc60aadf68" providerId="ADAL" clId="{8D7331B2-2D47-4F0F-B3A3-9A3EBBEF485B}" dt="2023-04-13T17:04:47.068" v="388" actId="478"/>
          <ac:picMkLst>
            <pc:docMk/>
            <pc:sldMk cId="3060507282" sldId="257"/>
            <ac:picMk id="9" creationId="{E84D14B9-71AD-75AB-F4FD-062AE0AD6B8A}"/>
          </ac:picMkLst>
        </pc:picChg>
      </pc:sldChg>
      <pc:sldChg chg="modSp mod">
        <pc:chgData name="Clover Williams" userId="62e8b693-c2b8-4bb8-a677-82dc60aadf68" providerId="ADAL" clId="{8D7331B2-2D47-4F0F-B3A3-9A3EBBEF485B}" dt="2023-04-13T18:27:46.338" v="401" actId="20577"/>
        <pc:sldMkLst>
          <pc:docMk/>
          <pc:sldMk cId="3388090395" sldId="258"/>
        </pc:sldMkLst>
        <pc:spChg chg="mod">
          <ac:chgData name="Clover Williams" userId="62e8b693-c2b8-4bb8-a677-82dc60aadf68" providerId="ADAL" clId="{8D7331B2-2D47-4F0F-B3A3-9A3EBBEF485B}" dt="2023-04-13T18:27:46.338" v="401" actId="20577"/>
          <ac:spMkLst>
            <pc:docMk/>
            <pc:sldMk cId="3388090395" sldId="258"/>
            <ac:spMk id="2" creationId="{F097A44A-8967-954B-BC78-F44387B84C33}"/>
          </ac:spMkLst>
        </pc:spChg>
      </pc:sldChg>
      <pc:sldChg chg="ord">
        <pc:chgData name="Clover Williams" userId="62e8b693-c2b8-4bb8-a677-82dc60aadf68" providerId="ADAL" clId="{8D7331B2-2D47-4F0F-B3A3-9A3EBBEF485B}" dt="2023-04-25T20:56:49.374" v="2790"/>
        <pc:sldMkLst>
          <pc:docMk/>
          <pc:sldMk cId="2073728589" sldId="263"/>
        </pc:sldMkLst>
      </pc:sldChg>
      <pc:sldChg chg="del ord">
        <pc:chgData name="Clover Williams" userId="62e8b693-c2b8-4bb8-a677-82dc60aadf68" providerId="ADAL" clId="{8D7331B2-2D47-4F0F-B3A3-9A3EBBEF485B}" dt="2023-04-25T19:22:02.245" v="2467" actId="2696"/>
        <pc:sldMkLst>
          <pc:docMk/>
          <pc:sldMk cId="3978455437" sldId="267"/>
        </pc:sldMkLst>
      </pc:sldChg>
      <pc:sldChg chg="del">
        <pc:chgData name="Clover Williams" userId="62e8b693-c2b8-4bb8-a677-82dc60aadf68" providerId="ADAL" clId="{8D7331B2-2D47-4F0F-B3A3-9A3EBBEF485B}" dt="2023-04-13T18:18:03.627" v="397" actId="47"/>
        <pc:sldMkLst>
          <pc:docMk/>
          <pc:sldMk cId="636035782" sldId="268"/>
        </pc:sldMkLst>
      </pc:sldChg>
      <pc:sldChg chg="addSp delSp modSp del mod">
        <pc:chgData name="Clover Williams" userId="62e8b693-c2b8-4bb8-a677-82dc60aadf68" providerId="ADAL" clId="{8D7331B2-2D47-4F0F-B3A3-9A3EBBEF485B}" dt="2023-04-19T17:40:33.281" v="1125" actId="2696"/>
        <pc:sldMkLst>
          <pc:docMk/>
          <pc:sldMk cId="2224562612" sldId="269"/>
        </pc:sldMkLst>
        <pc:spChg chg="mod">
          <ac:chgData name="Clover Williams" userId="62e8b693-c2b8-4bb8-a677-82dc60aadf68" providerId="ADAL" clId="{8D7331B2-2D47-4F0F-B3A3-9A3EBBEF485B}" dt="2023-04-19T17:05:03.486" v="1030" actId="21"/>
          <ac:spMkLst>
            <pc:docMk/>
            <pc:sldMk cId="2224562612" sldId="269"/>
            <ac:spMk id="2" creationId="{A60D4122-6E01-7E44-BD4D-4FBBF7DE49F4}"/>
          </ac:spMkLst>
        </pc:spChg>
        <pc:spChg chg="add mod">
          <ac:chgData name="Clover Williams" userId="62e8b693-c2b8-4bb8-a677-82dc60aadf68" providerId="ADAL" clId="{8D7331B2-2D47-4F0F-B3A3-9A3EBBEF485B}" dt="2023-04-19T17:11:20.258" v="1109" actId="21"/>
          <ac:spMkLst>
            <pc:docMk/>
            <pc:sldMk cId="2224562612" sldId="269"/>
            <ac:spMk id="8" creationId="{572EF1E3-BBDB-DD40-418E-B67D0044A650}"/>
          </ac:spMkLst>
        </pc:spChg>
        <pc:picChg chg="del mod">
          <ac:chgData name="Clover Williams" userId="62e8b693-c2b8-4bb8-a677-82dc60aadf68" providerId="ADAL" clId="{8D7331B2-2D47-4F0F-B3A3-9A3EBBEF485B}" dt="2023-04-19T17:11:08.729" v="1107" actId="21"/>
          <ac:picMkLst>
            <pc:docMk/>
            <pc:sldMk cId="2224562612" sldId="269"/>
            <ac:picMk id="4" creationId="{70792BE6-2570-77F6-2BA2-D05436CAA0E1}"/>
          </ac:picMkLst>
        </pc:picChg>
        <pc:picChg chg="del">
          <ac:chgData name="Clover Williams" userId="62e8b693-c2b8-4bb8-a677-82dc60aadf68" providerId="ADAL" clId="{8D7331B2-2D47-4F0F-B3A3-9A3EBBEF485B}" dt="2023-04-19T17:11:20.258" v="1109" actId="21"/>
          <ac:picMkLst>
            <pc:docMk/>
            <pc:sldMk cId="2224562612" sldId="269"/>
            <ac:picMk id="6" creationId="{866169D1-7176-463D-D16C-C37052DE3383}"/>
          </ac:picMkLst>
        </pc:picChg>
      </pc:sldChg>
      <pc:sldChg chg="addSp delSp modSp mod">
        <pc:chgData name="Clover Williams" userId="62e8b693-c2b8-4bb8-a677-82dc60aadf68" providerId="ADAL" clId="{8D7331B2-2D47-4F0F-B3A3-9A3EBBEF485B}" dt="2023-04-13T14:46:52.907" v="364" actId="21"/>
        <pc:sldMkLst>
          <pc:docMk/>
          <pc:sldMk cId="1104721809" sldId="270"/>
        </pc:sldMkLst>
        <pc:picChg chg="add del mod">
          <ac:chgData name="Clover Williams" userId="62e8b693-c2b8-4bb8-a677-82dc60aadf68" providerId="ADAL" clId="{8D7331B2-2D47-4F0F-B3A3-9A3EBBEF485B}" dt="2023-04-13T14:46:52.907" v="364" actId="21"/>
          <ac:picMkLst>
            <pc:docMk/>
            <pc:sldMk cId="1104721809" sldId="270"/>
            <ac:picMk id="4" creationId="{CABC4926-C82A-1207-4A58-311DC26FE02C}"/>
          </ac:picMkLst>
        </pc:picChg>
      </pc:sldChg>
      <pc:sldChg chg="del">
        <pc:chgData name="Clover Williams" userId="62e8b693-c2b8-4bb8-a677-82dc60aadf68" providerId="ADAL" clId="{8D7331B2-2D47-4F0F-B3A3-9A3EBBEF485B}" dt="2023-04-25T20:00:05.070" v="2784" actId="2696"/>
        <pc:sldMkLst>
          <pc:docMk/>
          <pc:sldMk cId="2204639142" sldId="271"/>
        </pc:sldMkLst>
      </pc:sldChg>
      <pc:sldChg chg="modSp mod">
        <pc:chgData name="Clover Williams" userId="62e8b693-c2b8-4bb8-a677-82dc60aadf68" providerId="ADAL" clId="{8D7331B2-2D47-4F0F-B3A3-9A3EBBEF485B}" dt="2023-04-19T17:54:10.474" v="1171" actId="20577"/>
        <pc:sldMkLst>
          <pc:docMk/>
          <pc:sldMk cId="18679121" sldId="276"/>
        </pc:sldMkLst>
        <pc:spChg chg="mod">
          <ac:chgData name="Clover Williams" userId="62e8b693-c2b8-4bb8-a677-82dc60aadf68" providerId="ADAL" clId="{8D7331B2-2D47-4F0F-B3A3-9A3EBBEF485B}" dt="2023-04-19T17:54:10.474" v="1171" actId="20577"/>
          <ac:spMkLst>
            <pc:docMk/>
            <pc:sldMk cId="18679121" sldId="276"/>
            <ac:spMk id="3" creationId="{BB3C2605-0E3F-470B-B7EF-B9B929DA9AA2}"/>
          </ac:spMkLst>
        </pc:spChg>
      </pc:sldChg>
      <pc:sldChg chg="addSp delSp modSp mod ord">
        <pc:chgData name="Clover Williams" userId="62e8b693-c2b8-4bb8-a677-82dc60aadf68" providerId="ADAL" clId="{8D7331B2-2D47-4F0F-B3A3-9A3EBBEF485B}" dt="2023-04-25T18:52:45.376" v="1861"/>
        <pc:sldMkLst>
          <pc:docMk/>
          <pc:sldMk cId="1546968889" sldId="277"/>
        </pc:sldMkLst>
        <pc:spChg chg="mod">
          <ac:chgData name="Clover Williams" userId="62e8b693-c2b8-4bb8-a677-82dc60aadf68" providerId="ADAL" clId="{8D7331B2-2D47-4F0F-B3A3-9A3EBBEF485B}" dt="2023-04-25T18:38:09.910" v="1471" actId="20577"/>
          <ac:spMkLst>
            <pc:docMk/>
            <pc:sldMk cId="1546968889" sldId="277"/>
            <ac:spMk id="2" creationId="{E36B370E-F3A5-EB72-2BB6-E2FFA06101A7}"/>
          </ac:spMkLst>
        </pc:spChg>
        <pc:spChg chg="mod">
          <ac:chgData name="Clover Williams" userId="62e8b693-c2b8-4bb8-a677-82dc60aadf68" providerId="ADAL" clId="{8D7331B2-2D47-4F0F-B3A3-9A3EBBEF485B}" dt="2023-04-25T18:47:56.455" v="1816" actId="313"/>
          <ac:spMkLst>
            <pc:docMk/>
            <pc:sldMk cId="1546968889" sldId="277"/>
            <ac:spMk id="4" creationId="{D2974D6A-6AB4-2B11-4DA4-16DC41652080}"/>
          </ac:spMkLst>
        </pc:spChg>
        <pc:picChg chg="add del">
          <ac:chgData name="Clover Williams" userId="62e8b693-c2b8-4bb8-a677-82dc60aadf68" providerId="ADAL" clId="{8D7331B2-2D47-4F0F-B3A3-9A3EBBEF485B}" dt="2023-04-25T18:38:31.886" v="1477" actId="478"/>
          <ac:picMkLst>
            <pc:docMk/>
            <pc:sldMk cId="1546968889" sldId="277"/>
            <ac:picMk id="6" creationId="{191B30E6-A449-F35E-A9F7-B39D96A03D54}"/>
          </ac:picMkLst>
        </pc:picChg>
      </pc:sldChg>
      <pc:sldChg chg="addSp modSp mod modAnim">
        <pc:chgData name="Clover Williams" userId="62e8b693-c2b8-4bb8-a677-82dc60aadf68" providerId="ADAL" clId="{8D7331B2-2D47-4F0F-B3A3-9A3EBBEF485B}" dt="2023-04-19T20:28:08.280" v="1247" actId="732"/>
        <pc:sldMkLst>
          <pc:docMk/>
          <pc:sldMk cId="3355135265" sldId="281"/>
        </pc:sldMkLst>
        <pc:spChg chg="add mod ord">
          <ac:chgData name="Clover Williams" userId="62e8b693-c2b8-4bb8-a677-82dc60aadf68" providerId="ADAL" clId="{8D7331B2-2D47-4F0F-B3A3-9A3EBBEF485B}" dt="2023-04-19T18:26:31.524" v="1241" actId="167"/>
          <ac:spMkLst>
            <pc:docMk/>
            <pc:sldMk cId="3355135265" sldId="281"/>
            <ac:spMk id="7" creationId="{E45180EF-917F-ADB2-550A-FEACFE72AD8B}"/>
          </ac:spMkLst>
        </pc:spChg>
        <pc:graphicFrameChg chg="mod">
          <ac:chgData name="Clover Williams" userId="62e8b693-c2b8-4bb8-a677-82dc60aadf68" providerId="ADAL" clId="{8D7331B2-2D47-4F0F-B3A3-9A3EBBEF485B}" dt="2023-04-19T18:04:21.227" v="1223" actId="14100"/>
          <ac:graphicFrameMkLst>
            <pc:docMk/>
            <pc:sldMk cId="3355135265" sldId="281"/>
            <ac:graphicFrameMk id="5" creationId="{A97AFC0B-F911-0478-75B8-B22334DF8C65}"/>
          </ac:graphicFrameMkLst>
        </pc:graphicFrameChg>
        <pc:picChg chg="add mod modCrop">
          <ac:chgData name="Clover Williams" userId="62e8b693-c2b8-4bb8-a677-82dc60aadf68" providerId="ADAL" clId="{8D7331B2-2D47-4F0F-B3A3-9A3EBBEF485B}" dt="2023-04-19T20:28:08.280" v="1247" actId="732"/>
          <ac:picMkLst>
            <pc:docMk/>
            <pc:sldMk cId="3355135265" sldId="281"/>
            <ac:picMk id="6" creationId="{18EA1971-1DEE-1219-3932-32F474AE59B0}"/>
          </ac:picMkLst>
        </pc:picChg>
      </pc:sldChg>
      <pc:sldChg chg="addSp modSp mod modAnim modNotesTx">
        <pc:chgData name="Clover Williams" userId="62e8b693-c2b8-4bb8-a677-82dc60aadf68" providerId="ADAL" clId="{8D7331B2-2D47-4F0F-B3A3-9A3EBBEF485B}" dt="2023-04-19T20:48:50.229" v="1259"/>
        <pc:sldMkLst>
          <pc:docMk/>
          <pc:sldMk cId="2204723794" sldId="283"/>
        </pc:sldMkLst>
        <pc:picChg chg="add mod modCrop">
          <ac:chgData name="Clover Williams" userId="62e8b693-c2b8-4bb8-a677-82dc60aadf68" providerId="ADAL" clId="{8D7331B2-2D47-4F0F-B3A3-9A3EBBEF485B}" dt="2023-04-19T20:48:45.748" v="1258" actId="1076"/>
          <ac:picMkLst>
            <pc:docMk/>
            <pc:sldMk cId="2204723794" sldId="283"/>
            <ac:picMk id="7" creationId="{930C9F42-4C42-F9FA-99E2-44B5DB62859F}"/>
          </ac:picMkLst>
        </pc:picChg>
        <pc:cxnChg chg="mod">
          <ac:chgData name="Clover Williams" userId="62e8b693-c2b8-4bb8-a677-82dc60aadf68" providerId="ADAL" clId="{8D7331B2-2D47-4F0F-B3A3-9A3EBBEF485B}" dt="2023-04-19T18:26:54.006" v="1242" actId="208"/>
          <ac:cxnSpMkLst>
            <pc:docMk/>
            <pc:sldMk cId="2204723794" sldId="283"/>
            <ac:cxnSpMk id="6" creationId="{E7AD6D23-397E-CA34-BA56-A415725C69C7}"/>
          </ac:cxnSpMkLst>
        </pc:cxnChg>
      </pc:sldChg>
      <pc:sldChg chg="modSp mod ord">
        <pc:chgData name="Clover Williams" userId="62e8b693-c2b8-4bb8-a677-82dc60aadf68" providerId="ADAL" clId="{8D7331B2-2D47-4F0F-B3A3-9A3EBBEF485B}" dt="2023-04-19T18:36:26.148" v="1244" actId="20577"/>
        <pc:sldMkLst>
          <pc:docMk/>
          <pc:sldMk cId="560727841" sldId="285"/>
        </pc:sldMkLst>
        <pc:spChg chg="mod">
          <ac:chgData name="Clover Williams" userId="62e8b693-c2b8-4bb8-a677-82dc60aadf68" providerId="ADAL" clId="{8D7331B2-2D47-4F0F-B3A3-9A3EBBEF485B}" dt="2023-04-13T19:20:38.176" v="880" actId="20577"/>
          <ac:spMkLst>
            <pc:docMk/>
            <pc:sldMk cId="560727841" sldId="285"/>
            <ac:spMk id="2" creationId="{A0927172-A780-B2C1-03E4-CD5E3A437EA7}"/>
          </ac:spMkLst>
        </pc:spChg>
        <pc:spChg chg="mod">
          <ac:chgData name="Clover Williams" userId="62e8b693-c2b8-4bb8-a677-82dc60aadf68" providerId="ADAL" clId="{8D7331B2-2D47-4F0F-B3A3-9A3EBBEF485B}" dt="2023-04-19T18:36:26.148" v="1244" actId="20577"/>
          <ac:spMkLst>
            <pc:docMk/>
            <pc:sldMk cId="560727841" sldId="285"/>
            <ac:spMk id="3" creationId="{B9A2FFAE-54F8-26A6-67E1-3BCB6B5B34BC}"/>
          </ac:spMkLst>
        </pc:spChg>
      </pc:sldChg>
      <pc:sldChg chg="delSp modSp mod">
        <pc:chgData name="Clover Williams" userId="62e8b693-c2b8-4bb8-a677-82dc60aadf68" providerId="ADAL" clId="{8D7331B2-2D47-4F0F-B3A3-9A3EBBEF485B}" dt="2023-04-19T20:53:07.745" v="1271" actId="20577"/>
        <pc:sldMkLst>
          <pc:docMk/>
          <pc:sldMk cId="769740476" sldId="286"/>
        </pc:sldMkLst>
        <pc:spChg chg="mod">
          <ac:chgData name="Clover Williams" userId="62e8b693-c2b8-4bb8-a677-82dc60aadf68" providerId="ADAL" clId="{8D7331B2-2D47-4F0F-B3A3-9A3EBBEF485B}" dt="2023-04-19T20:53:07.745" v="1271" actId="20577"/>
          <ac:spMkLst>
            <pc:docMk/>
            <pc:sldMk cId="769740476" sldId="286"/>
            <ac:spMk id="2" creationId="{2022BDDE-A226-E77D-18DC-E95EBB6D0998}"/>
          </ac:spMkLst>
        </pc:spChg>
        <pc:spChg chg="del mod">
          <ac:chgData name="Clover Williams" userId="62e8b693-c2b8-4bb8-a677-82dc60aadf68" providerId="ADAL" clId="{8D7331B2-2D47-4F0F-B3A3-9A3EBBEF485B}" dt="2023-04-19T20:52:15.780" v="1265" actId="478"/>
          <ac:spMkLst>
            <pc:docMk/>
            <pc:sldMk cId="769740476" sldId="286"/>
            <ac:spMk id="3" creationId="{4CA1AEE4-6A43-366D-C79D-6CF2F7988D35}"/>
          </ac:spMkLst>
        </pc:spChg>
        <pc:spChg chg="del mod">
          <ac:chgData name="Clover Williams" userId="62e8b693-c2b8-4bb8-a677-82dc60aadf68" providerId="ADAL" clId="{8D7331B2-2D47-4F0F-B3A3-9A3EBBEF485B}" dt="2023-04-19T20:52:19.352" v="1266" actId="478"/>
          <ac:spMkLst>
            <pc:docMk/>
            <pc:sldMk cId="769740476" sldId="286"/>
            <ac:spMk id="6" creationId="{3FD18EA4-4180-D6D4-BA6F-5FD0371D9B84}"/>
          </ac:spMkLst>
        </pc:spChg>
        <pc:spChg chg="del mod">
          <ac:chgData name="Clover Williams" userId="62e8b693-c2b8-4bb8-a677-82dc60aadf68" providerId="ADAL" clId="{8D7331B2-2D47-4F0F-B3A3-9A3EBBEF485B}" dt="2023-04-19T20:52:22.566" v="1267" actId="478"/>
          <ac:spMkLst>
            <pc:docMk/>
            <pc:sldMk cId="769740476" sldId="286"/>
            <ac:spMk id="7" creationId="{0C9F090F-98BA-58C3-793D-F95353AB869C}"/>
          </ac:spMkLst>
        </pc:spChg>
        <pc:spChg chg="del">
          <ac:chgData name="Clover Williams" userId="62e8b693-c2b8-4bb8-a677-82dc60aadf68" providerId="ADAL" clId="{8D7331B2-2D47-4F0F-B3A3-9A3EBBEF485B}" dt="2023-04-19T20:52:25.970" v="1268" actId="478"/>
          <ac:spMkLst>
            <pc:docMk/>
            <pc:sldMk cId="769740476" sldId="286"/>
            <ac:spMk id="8" creationId="{FFB907CF-9ABA-766E-AC85-7F493E0BDE72}"/>
          </ac:spMkLst>
        </pc:spChg>
        <pc:graphicFrameChg chg="mod">
          <ac:chgData name="Clover Williams" userId="62e8b693-c2b8-4bb8-a677-82dc60aadf68" providerId="ADAL" clId="{8D7331B2-2D47-4F0F-B3A3-9A3EBBEF485B}" dt="2023-04-19T20:52:10.787" v="1264"/>
          <ac:graphicFrameMkLst>
            <pc:docMk/>
            <pc:sldMk cId="769740476" sldId="286"/>
            <ac:graphicFrameMk id="5" creationId="{28F7D047-8B30-C27D-F3D6-3696FECC90F3}"/>
          </ac:graphicFrameMkLst>
        </pc:graphicFrameChg>
      </pc:sldChg>
      <pc:sldChg chg="addSp delSp modSp mod ord">
        <pc:chgData name="Clover Williams" userId="62e8b693-c2b8-4bb8-a677-82dc60aadf68" providerId="ADAL" clId="{8D7331B2-2D47-4F0F-B3A3-9A3EBBEF485B}" dt="2023-04-25T18:52:36.221" v="1859"/>
        <pc:sldMkLst>
          <pc:docMk/>
          <pc:sldMk cId="3013191286" sldId="287"/>
        </pc:sldMkLst>
        <pc:spChg chg="mod">
          <ac:chgData name="Clover Williams" userId="62e8b693-c2b8-4bb8-a677-82dc60aadf68" providerId="ADAL" clId="{8D7331B2-2D47-4F0F-B3A3-9A3EBBEF485B}" dt="2023-04-25T18:51:22.098" v="1854" actId="20577"/>
          <ac:spMkLst>
            <pc:docMk/>
            <pc:sldMk cId="3013191286" sldId="287"/>
            <ac:spMk id="4" creationId="{E1421ED2-42BD-90C4-B70C-21CF39B1FA2A}"/>
          </ac:spMkLst>
        </pc:spChg>
        <pc:picChg chg="add del">
          <ac:chgData name="Clover Williams" userId="62e8b693-c2b8-4bb8-a677-82dc60aadf68" providerId="ADAL" clId="{8D7331B2-2D47-4F0F-B3A3-9A3EBBEF485B}" dt="2023-04-25T18:28:30.066" v="1404" actId="478"/>
          <ac:picMkLst>
            <pc:docMk/>
            <pc:sldMk cId="3013191286" sldId="287"/>
            <ac:picMk id="6" creationId="{BBCE5506-2C49-BDD0-73B3-C9FE93886083}"/>
          </ac:picMkLst>
        </pc:picChg>
        <pc:picChg chg="add mod">
          <ac:chgData name="Clover Williams" userId="62e8b693-c2b8-4bb8-a677-82dc60aadf68" providerId="ADAL" clId="{8D7331B2-2D47-4F0F-B3A3-9A3EBBEF485B}" dt="2023-04-25T18:51:28.561" v="1857" actId="1076"/>
          <ac:picMkLst>
            <pc:docMk/>
            <pc:sldMk cId="3013191286" sldId="287"/>
            <ac:picMk id="8" creationId="{D6169786-392D-F7EC-ADD1-63A5514C52A2}"/>
          </ac:picMkLst>
        </pc:picChg>
      </pc:sldChg>
      <pc:sldChg chg="modSp mod ord">
        <pc:chgData name="Clover Williams" userId="62e8b693-c2b8-4bb8-a677-82dc60aadf68" providerId="ADAL" clId="{8D7331B2-2D47-4F0F-B3A3-9A3EBBEF485B}" dt="2023-04-13T18:18:34.010" v="399"/>
        <pc:sldMkLst>
          <pc:docMk/>
          <pc:sldMk cId="1332854613" sldId="291"/>
        </pc:sldMkLst>
        <pc:picChg chg="mod">
          <ac:chgData name="Clover Williams" userId="62e8b693-c2b8-4bb8-a677-82dc60aadf68" providerId="ADAL" clId="{8D7331B2-2D47-4F0F-B3A3-9A3EBBEF485B}" dt="2023-04-13T14:43:55.539" v="354" actId="1076"/>
          <ac:picMkLst>
            <pc:docMk/>
            <pc:sldMk cId="1332854613" sldId="291"/>
            <ac:picMk id="6" creationId="{6CCFD440-8FE6-DAD1-540A-38089FAFB856}"/>
          </ac:picMkLst>
        </pc:picChg>
      </pc:sldChg>
      <pc:sldChg chg="modSp mod modNotesTx">
        <pc:chgData name="Clover Williams" userId="62e8b693-c2b8-4bb8-a677-82dc60aadf68" providerId="ADAL" clId="{8D7331B2-2D47-4F0F-B3A3-9A3EBBEF485B}" dt="2023-04-13T19:12:08.223" v="742" actId="20577"/>
        <pc:sldMkLst>
          <pc:docMk/>
          <pc:sldMk cId="1118901899" sldId="296"/>
        </pc:sldMkLst>
        <pc:spChg chg="mod">
          <ac:chgData name="Clover Williams" userId="62e8b693-c2b8-4bb8-a677-82dc60aadf68" providerId="ADAL" clId="{8D7331B2-2D47-4F0F-B3A3-9A3EBBEF485B}" dt="2023-04-12T13:22:24.878" v="5" actId="20577"/>
          <ac:spMkLst>
            <pc:docMk/>
            <pc:sldMk cId="1118901899" sldId="296"/>
            <ac:spMk id="3" creationId="{91752C48-DA9A-C8B9-B9F8-D20CEAF6D025}"/>
          </ac:spMkLst>
        </pc:spChg>
      </pc:sldChg>
      <pc:sldChg chg="del">
        <pc:chgData name="Clover Williams" userId="62e8b693-c2b8-4bb8-a677-82dc60aadf68" providerId="ADAL" clId="{8D7331B2-2D47-4F0F-B3A3-9A3EBBEF485B}" dt="2023-04-13T17:00:39.233" v="375" actId="47"/>
        <pc:sldMkLst>
          <pc:docMk/>
          <pc:sldMk cId="2468056641" sldId="297"/>
        </pc:sldMkLst>
      </pc:sldChg>
      <pc:sldChg chg="del">
        <pc:chgData name="Clover Williams" userId="62e8b693-c2b8-4bb8-a677-82dc60aadf68" providerId="ADAL" clId="{8D7331B2-2D47-4F0F-B3A3-9A3EBBEF485B}" dt="2023-04-13T17:00:42.181" v="376" actId="47"/>
        <pc:sldMkLst>
          <pc:docMk/>
          <pc:sldMk cId="4230132891" sldId="298"/>
        </pc:sldMkLst>
      </pc:sldChg>
      <pc:sldChg chg="del">
        <pc:chgData name="Clover Williams" userId="62e8b693-c2b8-4bb8-a677-82dc60aadf68" providerId="ADAL" clId="{8D7331B2-2D47-4F0F-B3A3-9A3EBBEF485B}" dt="2023-04-13T16:59:47.726" v="372" actId="47"/>
        <pc:sldMkLst>
          <pc:docMk/>
          <pc:sldMk cId="3891919967" sldId="300"/>
        </pc:sldMkLst>
      </pc:sldChg>
      <pc:sldChg chg="del">
        <pc:chgData name="Clover Williams" userId="62e8b693-c2b8-4bb8-a677-82dc60aadf68" providerId="ADAL" clId="{8D7331B2-2D47-4F0F-B3A3-9A3EBBEF485B}" dt="2023-04-13T17:00:28.947" v="374" actId="47"/>
        <pc:sldMkLst>
          <pc:docMk/>
          <pc:sldMk cId="823010538" sldId="301"/>
        </pc:sldMkLst>
      </pc:sldChg>
      <pc:sldChg chg="modSp mod ord">
        <pc:chgData name="Clover Williams" userId="62e8b693-c2b8-4bb8-a677-82dc60aadf68" providerId="ADAL" clId="{8D7331B2-2D47-4F0F-B3A3-9A3EBBEF485B}" dt="2023-04-25T18:54:30.925" v="1994" actId="20577"/>
        <pc:sldMkLst>
          <pc:docMk/>
          <pc:sldMk cId="3266262608" sldId="304"/>
        </pc:sldMkLst>
        <pc:spChg chg="mod">
          <ac:chgData name="Clover Williams" userId="62e8b693-c2b8-4bb8-a677-82dc60aadf68" providerId="ADAL" clId="{8D7331B2-2D47-4F0F-B3A3-9A3EBBEF485B}" dt="2023-04-25T18:54:30.925" v="1994" actId="20577"/>
          <ac:spMkLst>
            <pc:docMk/>
            <pc:sldMk cId="3266262608" sldId="304"/>
            <ac:spMk id="2" creationId="{327A7618-46FE-4ED8-1F3E-BD4107CCFFEE}"/>
          </ac:spMkLst>
        </pc:spChg>
        <pc:spChg chg="mod">
          <ac:chgData name="Clover Williams" userId="62e8b693-c2b8-4bb8-a677-82dc60aadf68" providerId="ADAL" clId="{8D7331B2-2D47-4F0F-B3A3-9A3EBBEF485B}" dt="2023-04-25T18:54:04.726" v="1924" actId="20577"/>
          <ac:spMkLst>
            <pc:docMk/>
            <pc:sldMk cId="3266262608" sldId="304"/>
            <ac:spMk id="3" creationId="{273ABECD-BBD1-00B3-0C7D-51515AF25AAE}"/>
          </ac:spMkLst>
        </pc:spChg>
      </pc:sldChg>
      <pc:sldChg chg="addSp modSp mod">
        <pc:chgData name="Clover Williams" userId="62e8b693-c2b8-4bb8-a677-82dc60aadf68" providerId="ADAL" clId="{8D7331B2-2D47-4F0F-B3A3-9A3EBBEF485B}" dt="2023-04-13T14:47:02.981" v="367" actId="14100"/>
        <pc:sldMkLst>
          <pc:docMk/>
          <pc:sldMk cId="2552407949" sldId="305"/>
        </pc:sldMkLst>
        <pc:picChg chg="add mod">
          <ac:chgData name="Clover Williams" userId="62e8b693-c2b8-4bb8-a677-82dc60aadf68" providerId="ADAL" clId="{8D7331B2-2D47-4F0F-B3A3-9A3EBBEF485B}" dt="2023-04-13T14:47:02.981" v="367" actId="14100"/>
          <ac:picMkLst>
            <pc:docMk/>
            <pc:sldMk cId="2552407949" sldId="305"/>
            <ac:picMk id="3" creationId="{8B717E33-451A-04C4-187F-F1575D98053E}"/>
          </ac:picMkLst>
        </pc:picChg>
        <pc:picChg chg="mod">
          <ac:chgData name="Clover Williams" userId="62e8b693-c2b8-4bb8-a677-82dc60aadf68" providerId="ADAL" clId="{8D7331B2-2D47-4F0F-B3A3-9A3EBBEF485B}" dt="2023-04-13T14:46:24.336" v="357" actId="1076"/>
          <ac:picMkLst>
            <pc:docMk/>
            <pc:sldMk cId="2552407949" sldId="305"/>
            <ac:picMk id="5" creationId="{8B7852E0-E5E1-863C-17D5-02379633BD86}"/>
          </ac:picMkLst>
        </pc:picChg>
        <pc:picChg chg="mod">
          <ac:chgData name="Clover Williams" userId="62e8b693-c2b8-4bb8-a677-82dc60aadf68" providerId="ADAL" clId="{8D7331B2-2D47-4F0F-B3A3-9A3EBBEF485B}" dt="2023-04-13T14:46:22.880" v="356" actId="1076"/>
          <ac:picMkLst>
            <pc:docMk/>
            <pc:sldMk cId="2552407949" sldId="305"/>
            <ac:picMk id="6" creationId="{7075F18F-E2FF-57C4-BDEA-31227AD94D60}"/>
          </ac:picMkLst>
        </pc:picChg>
      </pc:sldChg>
      <pc:sldChg chg="modSp new mod ord modNotesTx">
        <pc:chgData name="Clover Williams" userId="62e8b693-c2b8-4bb8-a677-82dc60aadf68" providerId="ADAL" clId="{8D7331B2-2D47-4F0F-B3A3-9A3EBBEF485B}" dt="2023-04-13T19:19:37.671" v="842" actId="20577"/>
        <pc:sldMkLst>
          <pc:docMk/>
          <pc:sldMk cId="2933691141" sldId="308"/>
        </pc:sldMkLst>
        <pc:spChg chg="mod">
          <ac:chgData name="Clover Williams" userId="62e8b693-c2b8-4bb8-a677-82dc60aadf68" providerId="ADAL" clId="{8D7331B2-2D47-4F0F-B3A3-9A3EBBEF485B}" dt="2023-04-12T15:30:50.651" v="81" actId="20577"/>
          <ac:spMkLst>
            <pc:docMk/>
            <pc:sldMk cId="2933691141" sldId="308"/>
            <ac:spMk id="2" creationId="{075D43E4-08E2-D307-A85C-874781E7A917}"/>
          </ac:spMkLst>
        </pc:spChg>
        <pc:spChg chg="mod">
          <ac:chgData name="Clover Williams" userId="62e8b693-c2b8-4bb8-a677-82dc60aadf68" providerId="ADAL" clId="{8D7331B2-2D47-4F0F-B3A3-9A3EBBEF485B}" dt="2023-04-12T15:43:11.258" v="353" actId="20577"/>
          <ac:spMkLst>
            <pc:docMk/>
            <pc:sldMk cId="2933691141" sldId="308"/>
            <ac:spMk id="3" creationId="{162B62AC-6D8D-979F-6A9F-929E362D2B56}"/>
          </ac:spMkLst>
        </pc:spChg>
      </pc:sldChg>
      <pc:sldChg chg="new del ord">
        <pc:chgData name="Clover Williams" userId="62e8b693-c2b8-4bb8-a677-82dc60aadf68" providerId="ADAL" clId="{8D7331B2-2D47-4F0F-B3A3-9A3EBBEF485B}" dt="2023-04-13T18:19:10.060" v="400" actId="47"/>
        <pc:sldMkLst>
          <pc:docMk/>
          <pc:sldMk cId="3699587749" sldId="309"/>
        </pc:sldMkLst>
      </pc:sldChg>
      <pc:sldChg chg="addSp delSp modSp new mod">
        <pc:chgData name="Clover Williams" userId="62e8b693-c2b8-4bb8-a677-82dc60aadf68" providerId="ADAL" clId="{8D7331B2-2D47-4F0F-B3A3-9A3EBBEF485B}" dt="2023-04-13T17:04:07.525" v="385" actId="478"/>
        <pc:sldMkLst>
          <pc:docMk/>
          <pc:sldMk cId="2574408696" sldId="310"/>
        </pc:sldMkLst>
        <pc:spChg chg="add del">
          <ac:chgData name="Clover Williams" userId="62e8b693-c2b8-4bb8-a677-82dc60aadf68" providerId="ADAL" clId="{8D7331B2-2D47-4F0F-B3A3-9A3EBBEF485B}" dt="2023-04-13T17:04:07.525" v="385" actId="478"/>
          <ac:spMkLst>
            <pc:docMk/>
            <pc:sldMk cId="2574408696" sldId="310"/>
            <ac:spMk id="2" creationId="{84AB8C44-BE7A-30D3-775B-AC8AD61DB3B3}"/>
          </ac:spMkLst>
        </pc:spChg>
        <pc:picChg chg="add mod">
          <ac:chgData name="Clover Williams" userId="62e8b693-c2b8-4bb8-a677-82dc60aadf68" providerId="ADAL" clId="{8D7331B2-2D47-4F0F-B3A3-9A3EBBEF485B}" dt="2023-04-13T17:02:46.197" v="381" actId="1076"/>
          <ac:picMkLst>
            <pc:docMk/>
            <pc:sldMk cId="2574408696" sldId="310"/>
            <ac:picMk id="6" creationId="{037571EF-AC43-FFEC-43E7-704FB5AEE72F}"/>
          </ac:picMkLst>
        </pc:picChg>
      </pc:sldChg>
      <pc:sldChg chg="addSp delSp modSp new">
        <pc:chgData name="Clover Williams" userId="62e8b693-c2b8-4bb8-a677-82dc60aadf68" providerId="ADAL" clId="{8D7331B2-2D47-4F0F-B3A3-9A3EBBEF485B}" dt="2023-04-13T17:01:48.122" v="379"/>
        <pc:sldMkLst>
          <pc:docMk/>
          <pc:sldMk cId="1661384700" sldId="311"/>
        </pc:sldMkLst>
        <pc:spChg chg="del">
          <ac:chgData name="Clover Williams" userId="62e8b693-c2b8-4bb8-a677-82dc60aadf68" providerId="ADAL" clId="{8D7331B2-2D47-4F0F-B3A3-9A3EBBEF485B}" dt="2023-04-13T17:01:48.122" v="379"/>
          <ac:spMkLst>
            <pc:docMk/>
            <pc:sldMk cId="1661384700" sldId="311"/>
            <ac:spMk id="4" creationId="{3FF71103-CA55-9BC2-918C-2FCDD5B66A50}"/>
          </ac:spMkLst>
        </pc:spChg>
        <pc:graphicFrameChg chg="add mod">
          <ac:chgData name="Clover Williams" userId="62e8b693-c2b8-4bb8-a677-82dc60aadf68" providerId="ADAL" clId="{8D7331B2-2D47-4F0F-B3A3-9A3EBBEF485B}" dt="2023-04-13T17:01:48.122" v="379"/>
          <ac:graphicFrameMkLst>
            <pc:docMk/>
            <pc:sldMk cId="1661384700" sldId="311"/>
            <ac:graphicFrameMk id="5" creationId="{B66AE9A0-47B6-984E-A4B5-51A75F7F1F6C}"/>
          </ac:graphicFrameMkLst>
        </pc:graphicFrameChg>
      </pc:sldChg>
      <pc:sldChg chg="addSp delSp modSp new mod">
        <pc:chgData name="Clover Williams" userId="62e8b693-c2b8-4bb8-a677-82dc60aadf68" providerId="ADAL" clId="{8D7331B2-2D47-4F0F-B3A3-9A3EBBEF485B}" dt="2023-04-19T17:41:15.891" v="1126" actId="255"/>
        <pc:sldMkLst>
          <pc:docMk/>
          <pc:sldMk cId="3720156662" sldId="312"/>
        </pc:sldMkLst>
        <pc:spChg chg="del">
          <ac:chgData name="Clover Williams" userId="62e8b693-c2b8-4bb8-a677-82dc60aadf68" providerId="ADAL" clId="{8D7331B2-2D47-4F0F-B3A3-9A3EBBEF485B}" dt="2023-04-13T17:02:08.584" v="380"/>
          <ac:spMkLst>
            <pc:docMk/>
            <pc:sldMk cId="3720156662" sldId="312"/>
            <ac:spMk id="4" creationId="{5DE14486-000C-ED3C-14C6-4E3A9172D07B}"/>
          </ac:spMkLst>
        </pc:spChg>
        <pc:graphicFrameChg chg="add mod">
          <ac:chgData name="Clover Williams" userId="62e8b693-c2b8-4bb8-a677-82dc60aadf68" providerId="ADAL" clId="{8D7331B2-2D47-4F0F-B3A3-9A3EBBEF485B}" dt="2023-04-19T17:41:15.891" v="1126" actId="255"/>
          <ac:graphicFrameMkLst>
            <pc:docMk/>
            <pc:sldMk cId="3720156662" sldId="312"/>
            <ac:graphicFrameMk id="5" creationId="{B847ED23-24FA-3B3B-39EB-6224D324EA78}"/>
          </ac:graphicFrameMkLst>
        </pc:graphicFrameChg>
      </pc:sldChg>
      <pc:sldChg chg="new del">
        <pc:chgData name="Clover Williams" userId="62e8b693-c2b8-4bb8-a677-82dc60aadf68" providerId="ADAL" clId="{8D7331B2-2D47-4F0F-B3A3-9A3EBBEF485B}" dt="2023-04-13T17:04:30.897" v="387" actId="47"/>
        <pc:sldMkLst>
          <pc:docMk/>
          <pc:sldMk cId="3365829540" sldId="313"/>
        </pc:sldMkLst>
      </pc:sldChg>
      <pc:sldChg chg="modSp mod">
        <pc:chgData name="Clover Williams" userId="62e8b693-c2b8-4bb8-a677-82dc60aadf68" providerId="ADAL" clId="{8D7331B2-2D47-4F0F-B3A3-9A3EBBEF485B}" dt="2023-04-25T19:33:25.357" v="2783" actId="20577"/>
        <pc:sldMkLst>
          <pc:docMk/>
          <pc:sldMk cId="3151798837" sldId="319"/>
        </pc:sldMkLst>
        <pc:spChg chg="mod">
          <ac:chgData name="Clover Williams" userId="62e8b693-c2b8-4bb8-a677-82dc60aadf68" providerId="ADAL" clId="{8D7331B2-2D47-4F0F-B3A3-9A3EBBEF485B}" dt="2023-04-25T19:33:25.357" v="2783" actId="20577"/>
          <ac:spMkLst>
            <pc:docMk/>
            <pc:sldMk cId="3151798837" sldId="319"/>
            <ac:spMk id="3" creationId="{9D653DE9-8977-63EB-9E63-918F9DA7B724}"/>
          </ac:spMkLst>
        </pc:spChg>
      </pc:sldChg>
      <pc:sldChg chg="modSp mod modNotesTx">
        <pc:chgData name="Clover Williams" userId="62e8b693-c2b8-4bb8-a677-82dc60aadf68" providerId="ADAL" clId="{8D7331B2-2D47-4F0F-B3A3-9A3EBBEF485B}" dt="2023-04-25T19:30:24.905" v="2605" actId="20577"/>
        <pc:sldMkLst>
          <pc:docMk/>
          <pc:sldMk cId="2241771627" sldId="320"/>
        </pc:sldMkLst>
        <pc:spChg chg="mod">
          <ac:chgData name="Clover Williams" userId="62e8b693-c2b8-4bb8-a677-82dc60aadf68" providerId="ADAL" clId="{8D7331B2-2D47-4F0F-B3A3-9A3EBBEF485B}" dt="2023-04-25T19:30:24.905" v="2605" actId="20577"/>
          <ac:spMkLst>
            <pc:docMk/>
            <pc:sldMk cId="2241771627" sldId="320"/>
            <ac:spMk id="3" creationId="{557E2D14-012F-6B85-03C3-B0AFFAC3CD4B}"/>
          </ac:spMkLst>
        </pc:spChg>
      </pc:sldChg>
      <pc:sldChg chg="modSp mod modNotesTx">
        <pc:chgData name="Clover Williams" userId="62e8b693-c2b8-4bb8-a677-82dc60aadf68" providerId="ADAL" clId="{8D7331B2-2D47-4F0F-B3A3-9A3EBBEF485B}" dt="2023-04-25T19:32:27.529" v="2757" actId="20577"/>
        <pc:sldMkLst>
          <pc:docMk/>
          <pc:sldMk cId="219531543" sldId="321"/>
        </pc:sldMkLst>
        <pc:spChg chg="mod">
          <ac:chgData name="Clover Williams" userId="62e8b693-c2b8-4bb8-a677-82dc60aadf68" providerId="ADAL" clId="{8D7331B2-2D47-4F0F-B3A3-9A3EBBEF485B}" dt="2023-04-25T19:32:27.529" v="2757" actId="20577"/>
          <ac:spMkLst>
            <pc:docMk/>
            <pc:sldMk cId="219531543" sldId="321"/>
            <ac:spMk id="3" creationId="{44698FFF-AAEC-EA60-A638-0248BAB00FA0}"/>
          </ac:spMkLst>
        </pc:spChg>
      </pc:sldChg>
      <pc:sldChg chg="ord">
        <pc:chgData name="Clover Williams" userId="62e8b693-c2b8-4bb8-a677-82dc60aadf68" providerId="ADAL" clId="{8D7331B2-2D47-4F0F-B3A3-9A3EBBEF485B}" dt="2023-04-25T20:57:04.954" v="2792"/>
        <pc:sldMkLst>
          <pc:docMk/>
          <pc:sldMk cId="3960963776" sldId="322"/>
        </pc:sldMkLst>
      </pc:sldChg>
      <pc:sldChg chg="modSp mod modNotesTx">
        <pc:chgData name="Clover Williams" userId="62e8b693-c2b8-4bb8-a677-82dc60aadf68" providerId="ADAL" clId="{8D7331B2-2D47-4F0F-B3A3-9A3EBBEF485B}" dt="2023-04-25T19:00:03.186" v="2268" actId="20577"/>
        <pc:sldMkLst>
          <pc:docMk/>
          <pc:sldMk cId="1738720501" sldId="323"/>
        </pc:sldMkLst>
        <pc:spChg chg="mod">
          <ac:chgData name="Clover Williams" userId="62e8b693-c2b8-4bb8-a677-82dc60aadf68" providerId="ADAL" clId="{8D7331B2-2D47-4F0F-B3A3-9A3EBBEF485B}" dt="2023-04-25T18:57:21.241" v="2067" actId="20577"/>
          <ac:spMkLst>
            <pc:docMk/>
            <pc:sldMk cId="1738720501" sldId="323"/>
            <ac:spMk id="3" creationId="{A6EC8011-4B9A-9F02-D353-EDA46B51F4E9}"/>
          </ac:spMkLst>
        </pc:spChg>
      </pc:sldChg>
      <pc:sldChg chg="modSp mod ord">
        <pc:chgData name="Clover Williams" userId="62e8b693-c2b8-4bb8-a677-82dc60aadf68" providerId="ADAL" clId="{8D7331B2-2D47-4F0F-B3A3-9A3EBBEF485B}" dt="2023-04-25T20:56:40.085" v="2786"/>
        <pc:sldMkLst>
          <pc:docMk/>
          <pc:sldMk cId="276758883" sldId="324"/>
        </pc:sldMkLst>
        <pc:spChg chg="mod">
          <ac:chgData name="Clover Williams" userId="62e8b693-c2b8-4bb8-a677-82dc60aadf68" providerId="ADAL" clId="{8D7331B2-2D47-4F0F-B3A3-9A3EBBEF485B}" dt="2023-04-25T18:50:53.615" v="1843" actId="21"/>
          <ac:spMkLst>
            <pc:docMk/>
            <pc:sldMk cId="276758883" sldId="324"/>
            <ac:spMk id="3" creationId="{4BB7CA22-80EA-DAFB-91E4-8A3802715455}"/>
          </ac:spMkLst>
        </pc:spChg>
      </pc:sldChg>
      <pc:sldChg chg="modSp mod">
        <pc:chgData name="Clover Williams" userId="62e8b693-c2b8-4bb8-a677-82dc60aadf68" providerId="ADAL" clId="{8D7331B2-2D47-4F0F-B3A3-9A3EBBEF485B}" dt="2023-04-25T19:32:06.117" v="2725" actId="20577"/>
        <pc:sldMkLst>
          <pc:docMk/>
          <pc:sldMk cId="1373498153" sldId="325"/>
        </pc:sldMkLst>
        <pc:spChg chg="mod">
          <ac:chgData name="Clover Williams" userId="62e8b693-c2b8-4bb8-a677-82dc60aadf68" providerId="ADAL" clId="{8D7331B2-2D47-4F0F-B3A3-9A3EBBEF485B}" dt="2023-04-25T19:32:06.117" v="2725" actId="20577"/>
          <ac:spMkLst>
            <pc:docMk/>
            <pc:sldMk cId="1373498153" sldId="325"/>
            <ac:spMk id="3" creationId="{44698FFF-AAEC-EA60-A638-0248BAB00FA0}"/>
          </ac:spMkLst>
        </pc:spChg>
      </pc:sldChg>
      <pc:sldChg chg="addSp delSp modSp new del mod">
        <pc:chgData name="Clover Williams" userId="62e8b693-c2b8-4bb8-a677-82dc60aadf68" providerId="ADAL" clId="{8D7331B2-2D47-4F0F-B3A3-9A3EBBEF485B}" dt="2023-04-19T17:11:01.301" v="1106" actId="2696"/>
        <pc:sldMkLst>
          <pc:docMk/>
          <pc:sldMk cId="2222527763" sldId="326"/>
        </pc:sldMkLst>
        <pc:spChg chg="del">
          <ac:chgData name="Clover Williams" userId="62e8b693-c2b8-4bb8-a677-82dc60aadf68" providerId="ADAL" clId="{8D7331B2-2D47-4F0F-B3A3-9A3EBBEF485B}" dt="2023-04-19T16:57:10.353" v="923" actId="478"/>
          <ac:spMkLst>
            <pc:docMk/>
            <pc:sldMk cId="2222527763" sldId="326"/>
            <ac:spMk id="2" creationId="{29095385-E4E2-73A1-5D4A-C68D29C66D32}"/>
          </ac:spMkLst>
        </pc:spChg>
        <pc:spChg chg="del">
          <ac:chgData name="Clover Williams" userId="62e8b693-c2b8-4bb8-a677-82dc60aadf68" providerId="ADAL" clId="{8D7331B2-2D47-4F0F-B3A3-9A3EBBEF485B}" dt="2023-04-19T15:29:04.191" v="882"/>
          <ac:spMkLst>
            <pc:docMk/>
            <pc:sldMk cId="2222527763" sldId="326"/>
            <ac:spMk id="3" creationId="{4329493D-E925-1163-64A4-F5AE7501BD97}"/>
          </ac:spMkLst>
        </pc:spChg>
        <pc:spChg chg="add mod">
          <ac:chgData name="Clover Williams" userId="62e8b693-c2b8-4bb8-a677-82dc60aadf68" providerId="ADAL" clId="{8D7331B2-2D47-4F0F-B3A3-9A3EBBEF485B}" dt="2023-04-19T17:04:38.433" v="1026" actId="20577"/>
          <ac:spMkLst>
            <pc:docMk/>
            <pc:sldMk cId="2222527763" sldId="326"/>
            <ac:spMk id="7" creationId="{E0449883-6FA0-4E8E-08CC-2381A9360EAA}"/>
          </ac:spMkLst>
        </pc:spChg>
        <pc:spChg chg="add del mod">
          <ac:chgData name="Clover Williams" userId="62e8b693-c2b8-4bb8-a677-82dc60aadf68" providerId="ADAL" clId="{8D7331B2-2D47-4F0F-B3A3-9A3EBBEF485B}" dt="2023-04-19T17:00:59.164" v="948"/>
          <ac:spMkLst>
            <pc:docMk/>
            <pc:sldMk cId="2222527763" sldId="326"/>
            <ac:spMk id="8" creationId="{FE0DC976-3077-611B-5BEA-BD29FBFE62FB}"/>
          </ac:spMkLst>
        </pc:spChg>
        <pc:spChg chg="add del mod">
          <ac:chgData name="Clover Williams" userId="62e8b693-c2b8-4bb8-a677-82dc60aadf68" providerId="ADAL" clId="{8D7331B2-2D47-4F0F-B3A3-9A3EBBEF485B}" dt="2023-04-19T17:04:42.096" v="1027" actId="478"/>
          <ac:spMkLst>
            <pc:docMk/>
            <pc:sldMk cId="2222527763" sldId="326"/>
            <ac:spMk id="9" creationId="{8E163AAA-5040-DAFD-77B6-CFB8D03E7FA9}"/>
          </ac:spMkLst>
        </pc:spChg>
        <pc:spChg chg="add del mod">
          <ac:chgData name="Clover Williams" userId="62e8b693-c2b8-4bb8-a677-82dc60aadf68" providerId="ADAL" clId="{8D7331B2-2D47-4F0F-B3A3-9A3EBBEF485B}" dt="2023-04-19T17:06:21.928" v="1055"/>
          <ac:spMkLst>
            <pc:docMk/>
            <pc:sldMk cId="2222527763" sldId="326"/>
            <ac:spMk id="11" creationId="{AEDB0B17-1218-B396-D7AC-199721202CF0}"/>
          </ac:spMkLst>
        </pc:spChg>
        <pc:picChg chg="add del mod">
          <ac:chgData name="Clover Williams" userId="62e8b693-c2b8-4bb8-a677-82dc60aadf68" providerId="ADAL" clId="{8D7331B2-2D47-4F0F-B3A3-9A3EBBEF485B}" dt="2023-04-19T17:07:51.276" v="1079" actId="21"/>
          <ac:picMkLst>
            <pc:docMk/>
            <pc:sldMk cId="2222527763" sldId="326"/>
            <ac:picMk id="6" creationId="{BC5CFCF1-24FD-02EC-CDCF-76887A0BB267}"/>
          </ac:picMkLst>
        </pc:picChg>
        <pc:picChg chg="add mod">
          <ac:chgData name="Clover Williams" userId="62e8b693-c2b8-4bb8-a677-82dc60aadf68" providerId="ADAL" clId="{8D7331B2-2D47-4F0F-B3A3-9A3EBBEF485B}" dt="2023-04-19T17:07:05.390" v="1067" actId="1076"/>
          <ac:picMkLst>
            <pc:docMk/>
            <pc:sldMk cId="2222527763" sldId="326"/>
            <ac:picMk id="1026" creationId="{CB215950-71B9-8115-9122-3A1AC002EDC8}"/>
          </ac:picMkLst>
        </pc:picChg>
        <pc:picChg chg="add del mod">
          <ac:chgData name="Clover Williams" userId="62e8b693-c2b8-4bb8-a677-82dc60aadf68" providerId="ADAL" clId="{8D7331B2-2D47-4F0F-B3A3-9A3EBBEF485B}" dt="2023-04-19T17:07:40.723" v="1077" actId="21"/>
          <ac:picMkLst>
            <pc:docMk/>
            <pc:sldMk cId="2222527763" sldId="326"/>
            <ac:picMk id="1028" creationId="{429312FA-CA87-48AA-1353-549301BE1CC4}"/>
          </ac:picMkLst>
        </pc:picChg>
        <pc:picChg chg="add del mod">
          <ac:chgData name="Clover Williams" userId="62e8b693-c2b8-4bb8-a677-82dc60aadf68" providerId="ADAL" clId="{8D7331B2-2D47-4F0F-B3A3-9A3EBBEF485B}" dt="2023-04-19T15:32:19.440" v="891" actId="478"/>
          <ac:picMkLst>
            <pc:docMk/>
            <pc:sldMk cId="2222527763" sldId="326"/>
            <ac:picMk id="1030" creationId="{AF879DBF-BF1A-2627-5BA9-5E6146CB6A88}"/>
          </ac:picMkLst>
        </pc:picChg>
        <pc:picChg chg="add del mod">
          <ac:chgData name="Clover Williams" userId="62e8b693-c2b8-4bb8-a677-82dc60aadf68" providerId="ADAL" clId="{8D7331B2-2D47-4F0F-B3A3-9A3EBBEF485B}" dt="2023-04-19T17:08:00.119" v="1081" actId="21"/>
          <ac:picMkLst>
            <pc:docMk/>
            <pc:sldMk cId="2222527763" sldId="326"/>
            <ac:picMk id="1032" creationId="{C50172C5-B2FD-31D4-4828-ABF631AF0E99}"/>
          </ac:picMkLst>
        </pc:picChg>
      </pc:sldChg>
      <pc:sldChg chg="addSp delSp modSp new mod">
        <pc:chgData name="Clover Williams" userId="62e8b693-c2b8-4bb8-a677-82dc60aadf68" providerId="ADAL" clId="{8D7331B2-2D47-4F0F-B3A3-9A3EBBEF485B}" dt="2023-04-19T17:40:23.673" v="1124" actId="1076"/>
        <pc:sldMkLst>
          <pc:docMk/>
          <pc:sldMk cId="1431392713" sldId="327"/>
        </pc:sldMkLst>
        <pc:spChg chg="mod">
          <ac:chgData name="Clover Williams" userId="62e8b693-c2b8-4bb8-a677-82dc60aadf68" providerId="ADAL" clId="{8D7331B2-2D47-4F0F-B3A3-9A3EBBEF485B}" dt="2023-04-19T17:06:55.012" v="1066" actId="20577"/>
          <ac:spMkLst>
            <pc:docMk/>
            <pc:sldMk cId="1431392713" sldId="327"/>
            <ac:spMk id="2" creationId="{88A1205D-0E8B-C5AA-B681-24CE023D5139}"/>
          </ac:spMkLst>
        </pc:spChg>
        <pc:spChg chg="del">
          <ac:chgData name="Clover Williams" userId="62e8b693-c2b8-4bb8-a677-82dc60aadf68" providerId="ADAL" clId="{8D7331B2-2D47-4F0F-B3A3-9A3EBBEF485B}" dt="2023-04-19T17:07:55.197" v="1080"/>
          <ac:spMkLst>
            <pc:docMk/>
            <pc:sldMk cId="1431392713" sldId="327"/>
            <ac:spMk id="3" creationId="{E5BE37BA-2875-9DE6-7292-95D4F308E34C}"/>
          </ac:spMkLst>
        </pc:spChg>
        <pc:spChg chg="add del mod">
          <ac:chgData name="Clover Williams" userId="62e8b693-c2b8-4bb8-a677-82dc60aadf68" providerId="ADAL" clId="{8D7331B2-2D47-4F0F-B3A3-9A3EBBEF485B}" dt="2023-04-19T17:07:24.252" v="1074" actId="478"/>
          <ac:spMkLst>
            <pc:docMk/>
            <pc:sldMk cId="1431392713" sldId="327"/>
            <ac:spMk id="6" creationId="{0E8816AF-E8E0-CC73-85CF-B304D4415209}"/>
          </ac:spMkLst>
        </pc:spChg>
        <pc:spChg chg="add del mod">
          <ac:chgData name="Clover Williams" userId="62e8b693-c2b8-4bb8-a677-82dc60aadf68" providerId="ADAL" clId="{8D7331B2-2D47-4F0F-B3A3-9A3EBBEF485B}" dt="2023-04-19T17:09:23.272" v="1100"/>
          <ac:spMkLst>
            <pc:docMk/>
            <pc:sldMk cId="1431392713" sldId="327"/>
            <ac:spMk id="12" creationId="{1FB4D3CD-3994-71ED-3FF1-07FED37CFD50}"/>
          </ac:spMkLst>
        </pc:spChg>
        <pc:spChg chg="add mod">
          <ac:chgData name="Clover Williams" userId="62e8b693-c2b8-4bb8-a677-82dc60aadf68" providerId="ADAL" clId="{8D7331B2-2D47-4F0F-B3A3-9A3EBBEF485B}" dt="2023-04-19T17:09:53.200" v="1105" actId="255"/>
          <ac:spMkLst>
            <pc:docMk/>
            <pc:sldMk cId="1431392713" sldId="327"/>
            <ac:spMk id="13" creationId="{2BF4D287-31E1-76AA-B602-56C09A35E62A}"/>
          </ac:spMkLst>
        </pc:spChg>
        <pc:spChg chg="add del mod">
          <ac:chgData name="Clover Williams" userId="62e8b693-c2b8-4bb8-a677-82dc60aadf68" providerId="ADAL" clId="{8D7331B2-2D47-4F0F-B3A3-9A3EBBEF485B}" dt="2023-04-19T17:37:35.184" v="1122"/>
          <ac:spMkLst>
            <pc:docMk/>
            <pc:sldMk cId="1431392713" sldId="327"/>
            <ac:spMk id="16" creationId="{08BAD4E5-3502-A828-7913-9619EF796499}"/>
          </ac:spMkLst>
        </pc:spChg>
        <pc:picChg chg="add mod">
          <ac:chgData name="Clover Williams" userId="62e8b693-c2b8-4bb8-a677-82dc60aadf68" providerId="ADAL" clId="{8D7331B2-2D47-4F0F-B3A3-9A3EBBEF485B}" dt="2023-04-19T17:40:23.673" v="1124" actId="1076"/>
          <ac:picMkLst>
            <pc:docMk/>
            <pc:sldMk cId="1431392713" sldId="327"/>
            <ac:picMk id="7" creationId="{017D4F78-B82A-724A-92DA-A5777C98FFC8}"/>
          </ac:picMkLst>
        </pc:picChg>
        <pc:picChg chg="add mod">
          <ac:chgData name="Clover Williams" userId="62e8b693-c2b8-4bb8-a677-82dc60aadf68" providerId="ADAL" clId="{8D7331B2-2D47-4F0F-B3A3-9A3EBBEF485B}" dt="2023-04-19T17:09:05.220" v="1096" actId="1076"/>
          <ac:picMkLst>
            <pc:docMk/>
            <pc:sldMk cId="1431392713" sldId="327"/>
            <ac:picMk id="8" creationId="{432EE3D6-551B-06E8-22F7-F4330A10B968}"/>
          </ac:picMkLst>
        </pc:picChg>
        <pc:picChg chg="add mod">
          <ac:chgData name="Clover Williams" userId="62e8b693-c2b8-4bb8-a677-82dc60aadf68" providerId="ADAL" clId="{8D7331B2-2D47-4F0F-B3A3-9A3EBBEF485B}" dt="2023-04-19T17:08:38.727" v="1094" actId="14100"/>
          <ac:picMkLst>
            <pc:docMk/>
            <pc:sldMk cId="1431392713" sldId="327"/>
            <ac:picMk id="9" creationId="{E5DEAB9F-EBA2-20A0-982A-342CE0F6DD6D}"/>
          </ac:picMkLst>
        </pc:picChg>
        <pc:picChg chg="add mod">
          <ac:chgData name="Clover Williams" userId="62e8b693-c2b8-4bb8-a677-82dc60aadf68" providerId="ADAL" clId="{8D7331B2-2D47-4F0F-B3A3-9A3EBBEF485B}" dt="2023-04-19T17:08:18.416" v="1087" actId="1076"/>
          <ac:picMkLst>
            <pc:docMk/>
            <pc:sldMk cId="1431392713" sldId="327"/>
            <ac:picMk id="10" creationId="{0320FEBF-D208-B912-8F2F-EDFF28DF7004}"/>
          </ac:picMkLst>
        </pc:picChg>
        <pc:picChg chg="add mod">
          <ac:chgData name="Clover Williams" userId="62e8b693-c2b8-4bb8-a677-82dc60aadf68" providerId="ADAL" clId="{8D7331B2-2D47-4F0F-B3A3-9A3EBBEF485B}" dt="2023-04-19T17:09:07.758" v="1097"/>
          <ac:picMkLst>
            <pc:docMk/>
            <pc:sldMk cId="1431392713" sldId="327"/>
            <ac:picMk id="11" creationId="{3D22FB15-3C87-442F-26EF-03760647ED49}"/>
          </ac:picMkLst>
        </pc:picChg>
        <pc:picChg chg="add mod">
          <ac:chgData name="Clover Williams" userId="62e8b693-c2b8-4bb8-a677-82dc60aadf68" providerId="ADAL" clId="{8D7331B2-2D47-4F0F-B3A3-9A3EBBEF485B}" dt="2023-04-19T17:11:41.268" v="1116" actId="1076"/>
          <ac:picMkLst>
            <pc:docMk/>
            <pc:sldMk cId="1431392713" sldId="327"/>
            <ac:picMk id="14" creationId="{1FC32525-8A9A-EED5-DCE4-1CBA4D5F3571}"/>
          </ac:picMkLst>
        </pc:picChg>
        <pc:picChg chg="add mod">
          <ac:chgData name="Clover Williams" userId="62e8b693-c2b8-4bb8-a677-82dc60aadf68" providerId="ADAL" clId="{8D7331B2-2D47-4F0F-B3A3-9A3EBBEF485B}" dt="2023-04-19T17:11:46.439" v="1119" actId="1076"/>
          <ac:picMkLst>
            <pc:docMk/>
            <pc:sldMk cId="1431392713" sldId="327"/>
            <ac:picMk id="15" creationId="{8189DF96-14C2-610E-1C2D-19DB5A7AE17A}"/>
          </ac:picMkLst>
        </pc:picChg>
      </pc:sldChg>
    </pc:docChg>
  </pc:docChgLst>
  <pc:docChgLst>
    <pc:chgData name="Clover Williams" userId="62e8b693-c2b8-4bb8-a677-82dc60aadf68" providerId="ADAL" clId="{970502D4-8D7A-4E69-BB31-F9E980CD2BEC}"/>
    <pc:docChg chg="undo custSel addSld delSld modSld sldOrd">
      <pc:chgData name="Clover Williams" userId="62e8b693-c2b8-4bb8-a677-82dc60aadf68" providerId="ADAL" clId="{970502D4-8D7A-4E69-BB31-F9E980CD2BEC}" dt="2023-03-29T12:15:36.334" v="4412"/>
      <pc:docMkLst>
        <pc:docMk/>
      </pc:docMkLst>
      <pc:sldChg chg="modSp mod">
        <pc:chgData name="Clover Williams" userId="62e8b693-c2b8-4bb8-a677-82dc60aadf68" providerId="ADAL" clId="{970502D4-8D7A-4E69-BB31-F9E980CD2BEC}" dt="2023-01-27T18:47:44.489" v="542" actId="20577"/>
        <pc:sldMkLst>
          <pc:docMk/>
          <pc:sldMk cId="996097905" sldId="256"/>
        </pc:sldMkLst>
        <pc:spChg chg="mod">
          <ac:chgData name="Clover Williams" userId="62e8b693-c2b8-4bb8-a677-82dc60aadf68" providerId="ADAL" clId="{970502D4-8D7A-4E69-BB31-F9E980CD2BEC}" dt="2023-01-27T18:47:44.489" v="542" actId="20577"/>
          <ac:spMkLst>
            <pc:docMk/>
            <pc:sldMk cId="996097905" sldId="256"/>
            <ac:spMk id="3" creationId="{8760F353-AC99-0746-B4D6-CA69327609B7}"/>
          </ac:spMkLst>
        </pc:spChg>
      </pc:sldChg>
      <pc:sldChg chg="addSp delSp modSp mod ord">
        <pc:chgData name="Clover Williams" userId="62e8b693-c2b8-4bb8-a677-82dc60aadf68" providerId="ADAL" clId="{970502D4-8D7A-4E69-BB31-F9E980CD2BEC}" dt="2023-03-28T14:39:01.164" v="4399"/>
        <pc:sldMkLst>
          <pc:docMk/>
          <pc:sldMk cId="3388090395" sldId="258"/>
        </pc:sldMkLst>
        <pc:spChg chg="mod">
          <ac:chgData name="Clover Williams" userId="62e8b693-c2b8-4bb8-a677-82dc60aadf68" providerId="ADAL" clId="{970502D4-8D7A-4E69-BB31-F9E980CD2BEC}" dt="2023-01-27T16:13:16.086" v="396" actId="1076"/>
          <ac:spMkLst>
            <pc:docMk/>
            <pc:sldMk cId="3388090395" sldId="258"/>
            <ac:spMk id="2" creationId="{F097A44A-8967-954B-BC78-F44387B84C33}"/>
          </ac:spMkLst>
        </pc:spChg>
        <pc:spChg chg="del">
          <ac:chgData name="Clover Williams" userId="62e8b693-c2b8-4bb8-a677-82dc60aadf68" providerId="ADAL" clId="{970502D4-8D7A-4E69-BB31-F9E980CD2BEC}" dt="2023-01-27T16:13:03.201" v="393"/>
          <ac:spMkLst>
            <pc:docMk/>
            <pc:sldMk cId="3388090395" sldId="258"/>
            <ac:spMk id="3" creationId="{BF9D76F0-1311-234D-B800-A84DE55E756F}"/>
          </ac:spMkLst>
        </pc:spChg>
        <pc:spChg chg="add del mod">
          <ac:chgData name="Clover Williams" userId="62e8b693-c2b8-4bb8-a677-82dc60aadf68" providerId="ADAL" clId="{970502D4-8D7A-4E69-BB31-F9E980CD2BEC}" dt="2023-02-06T16:38:27.080" v="1966"/>
          <ac:spMkLst>
            <pc:docMk/>
            <pc:sldMk cId="3388090395" sldId="258"/>
            <ac:spMk id="3" creationId="{D35CA78F-1D47-DCF8-DD25-44F57D2340E4}"/>
          </ac:spMkLst>
        </pc:spChg>
        <pc:picChg chg="add del mod">
          <ac:chgData name="Clover Williams" userId="62e8b693-c2b8-4bb8-a677-82dc60aadf68" providerId="ADAL" clId="{970502D4-8D7A-4E69-BB31-F9E980CD2BEC}" dt="2023-02-06T16:38:24.273" v="1965" actId="478"/>
          <ac:picMkLst>
            <pc:docMk/>
            <pc:sldMk cId="3388090395" sldId="258"/>
            <ac:picMk id="5" creationId="{1876E39F-5EF9-4182-9E2A-66B27DBEC53D}"/>
          </ac:picMkLst>
        </pc:picChg>
        <pc:picChg chg="add mod">
          <ac:chgData name="Clover Williams" userId="62e8b693-c2b8-4bb8-a677-82dc60aadf68" providerId="ADAL" clId="{970502D4-8D7A-4E69-BB31-F9E980CD2BEC}" dt="2023-02-06T16:38:29.770" v="1967" actId="27614"/>
          <ac:picMkLst>
            <pc:docMk/>
            <pc:sldMk cId="3388090395" sldId="258"/>
            <ac:picMk id="7" creationId="{A3006613-91CC-4EA1-472E-7EBDA4E61B82}"/>
          </ac:picMkLst>
        </pc:picChg>
      </pc:sldChg>
      <pc:sldChg chg="modSp mod modNotesTx">
        <pc:chgData name="Clover Williams" userId="62e8b693-c2b8-4bb8-a677-82dc60aadf68" providerId="ADAL" clId="{970502D4-8D7A-4E69-BB31-F9E980CD2BEC}" dt="2023-01-27T15:58:15.891" v="392" actId="20577"/>
        <pc:sldMkLst>
          <pc:docMk/>
          <pc:sldMk cId="2325754545" sldId="259"/>
        </pc:sldMkLst>
        <pc:spChg chg="mod">
          <ac:chgData name="Clover Williams" userId="62e8b693-c2b8-4bb8-a677-82dc60aadf68" providerId="ADAL" clId="{970502D4-8D7A-4E69-BB31-F9E980CD2BEC}" dt="2023-01-27T15:57:48.170" v="294" actId="20577"/>
          <ac:spMkLst>
            <pc:docMk/>
            <pc:sldMk cId="2325754545" sldId="259"/>
            <ac:spMk id="2" creationId="{A5BE5F5C-4AB9-0D4B-B480-D439923E4BF4}"/>
          </ac:spMkLst>
        </pc:spChg>
      </pc:sldChg>
      <pc:sldChg chg="modSp mod">
        <pc:chgData name="Clover Williams" userId="62e8b693-c2b8-4bb8-a677-82dc60aadf68" providerId="ADAL" clId="{970502D4-8D7A-4E69-BB31-F9E980CD2BEC}" dt="2023-02-21T19:28:05.249" v="2244" actId="255"/>
        <pc:sldMkLst>
          <pc:docMk/>
          <pc:sldMk cId="3822932507" sldId="260"/>
        </pc:sldMkLst>
        <pc:spChg chg="mod">
          <ac:chgData name="Clover Williams" userId="62e8b693-c2b8-4bb8-a677-82dc60aadf68" providerId="ADAL" clId="{970502D4-8D7A-4E69-BB31-F9E980CD2BEC}" dt="2023-01-27T18:48:10.727" v="543" actId="1076"/>
          <ac:spMkLst>
            <pc:docMk/>
            <pc:sldMk cId="3822932507" sldId="260"/>
            <ac:spMk id="2" creationId="{B5C8607D-9FBC-004A-8827-A384B98B8B6B}"/>
          </ac:spMkLst>
        </pc:spChg>
        <pc:spChg chg="mod">
          <ac:chgData name="Clover Williams" userId="62e8b693-c2b8-4bb8-a677-82dc60aadf68" providerId="ADAL" clId="{970502D4-8D7A-4E69-BB31-F9E980CD2BEC}" dt="2023-02-21T19:28:05.249" v="2244" actId="255"/>
          <ac:spMkLst>
            <pc:docMk/>
            <pc:sldMk cId="3822932507" sldId="260"/>
            <ac:spMk id="3" creationId="{DB4ED463-6477-BE4A-A0AD-DEE6FD83AA27}"/>
          </ac:spMkLst>
        </pc:spChg>
        <pc:spChg chg="mod">
          <ac:chgData name="Clover Williams" userId="62e8b693-c2b8-4bb8-a677-82dc60aadf68" providerId="ADAL" clId="{970502D4-8D7A-4E69-BB31-F9E980CD2BEC}" dt="2023-01-27T15:15:12.516" v="223" actId="255"/>
          <ac:spMkLst>
            <pc:docMk/>
            <pc:sldMk cId="3822932507" sldId="260"/>
            <ac:spMk id="4" creationId="{4180F331-E6A0-3144-97D1-D2027F30E359}"/>
          </ac:spMkLst>
        </pc:spChg>
      </pc:sldChg>
      <pc:sldChg chg="addSp modSp mod">
        <pc:chgData name="Clover Williams" userId="62e8b693-c2b8-4bb8-a677-82dc60aadf68" providerId="ADAL" clId="{970502D4-8D7A-4E69-BB31-F9E980CD2BEC}" dt="2023-01-27T18:44:53.011" v="494" actId="14100"/>
        <pc:sldMkLst>
          <pc:docMk/>
          <pc:sldMk cId="2644745812" sldId="261"/>
        </pc:sldMkLst>
        <pc:spChg chg="add mod">
          <ac:chgData name="Clover Williams" userId="62e8b693-c2b8-4bb8-a677-82dc60aadf68" providerId="ADAL" clId="{970502D4-8D7A-4E69-BB31-F9E980CD2BEC}" dt="2023-01-27T18:44:53.011" v="494" actId="14100"/>
          <ac:spMkLst>
            <pc:docMk/>
            <pc:sldMk cId="2644745812" sldId="261"/>
            <ac:spMk id="6" creationId="{4F599312-EB65-4220-936B-8D0BA21C6969}"/>
          </ac:spMkLst>
        </pc:spChg>
      </pc:sldChg>
      <pc:sldChg chg="addSp delSp modSp mod ord">
        <pc:chgData name="Clover Williams" userId="62e8b693-c2b8-4bb8-a677-82dc60aadf68" providerId="ADAL" clId="{970502D4-8D7A-4E69-BB31-F9E980CD2BEC}" dt="2023-03-28T14:26:15.775" v="3950"/>
        <pc:sldMkLst>
          <pc:docMk/>
          <pc:sldMk cId="1707461460" sldId="262"/>
        </pc:sldMkLst>
        <pc:spChg chg="mod">
          <ac:chgData name="Clover Williams" userId="62e8b693-c2b8-4bb8-a677-82dc60aadf68" providerId="ADAL" clId="{970502D4-8D7A-4E69-BB31-F9E980CD2BEC}" dt="2023-01-27T16:14:21.953" v="437" actId="20577"/>
          <ac:spMkLst>
            <pc:docMk/>
            <pc:sldMk cId="1707461460" sldId="262"/>
            <ac:spMk id="2" creationId="{9D5AC7EA-9471-ED44-8893-5602B2DAC0EA}"/>
          </ac:spMkLst>
        </pc:spChg>
        <pc:spChg chg="del">
          <ac:chgData name="Clover Williams" userId="62e8b693-c2b8-4bb8-a677-82dc60aadf68" providerId="ADAL" clId="{970502D4-8D7A-4E69-BB31-F9E980CD2BEC}" dt="2023-01-25T23:05:47.110" v="0"/>
          <ac:spMkLst>
            <pc:docMk/>
            <pc:sldMk cId="1707461460" sldId="262"/>
            <ac:spMk id="3" creationId="{0EEAE59B-52D6-3347-A13F-0649FA52B650}"/>
          </ac:spMkLst>
        </pc:spChg>
        <pc:spChg chg="add del mod">
          <ac:chgData name="Clover Williams" userId="62e8b693-c2b8-4bb8-a677-82dc60aadf68" providerId="ADAL" clId="{970502D4-8D7A-4E69-BB31-F9E980CD2BEC}" dt="2023-02-06T16:38:52.905" v="1969"/>
          <ac:spMkLst>
            <pc:docMk/>
            <pc:sldMk cId="1707461460" sldId="262"/>
            <ac:spMk id="5" creationId="{7A0AC353-7118-F035-128B-8986CFA4D96B}"/>
          </ac:spMkLst>
        </pc:spChg>
        <pc:picChg chg="add mod">
          <ac:chgData name="Clover Williams" userId="62e8b693-c2b8-4bb8-a677-82dc60aadf68" providerId="ADAL" clId="{970502D4-8D7A-4E69-BB31-F9E980CD2BEC}" dt="2023-02-06T16:39:20.811" v="1975" actId="14100"/>
          <ac:picMkLst>
            <pc:docMk/>
            <pc:sldMk cId="1707461460" sldId="262"/>
            <ac:picMk id="3" creationId="{6B2A3646-2C06-4397-B6FE-A8013CC98977}"/>
          </ac:picMkLst>
        </pc:picChg>
        <pc:picChg chg="add mod">
          <ac:chgData name="Clover Williams" userId="62e8b693-c2b8-4bb8-a677-82dc60aadf68" providerId="ADAL" clId="{970502D4-8D7A-4E69-BB31-F9E980CD2BEC}" dt="2023-03-15T21:41:31.166" v="2455" actId="1076"/>
          <ac:picMkLst>
            <pc:docMk/>
            <pc:sldMk cId="1707461460" sldId="262"/>
            <ac:picMk id="5" creationId="{B2D793FD-BEE2-FC49-2925-B0D83B65CAF0}"/>
          </ac:picMkLst>
        </pc:picChg>
        <pc:picChg chg="add mod">
          <ac:chgData name="Clover Williams" userId="62e8b693-c2b8-4bb8-a677-82dc60aadf68" providerId="ADAL" clId="{970502D4-8D7A-4E69-BB31-F9E980CD2BEC}" dt="2023-02-06T16:39:10.442" v="1973" actId="1076"/>
          <ac:picMkLst>
            <pc:docMk/>
            <pc:sldMk cId="1707461460" sldId="262"/>
            <ac:picMk id="6" creationId="{051A1DD9-D358-4E2D-8CF8-FFDA963C8F3E}"/>
          </ac:picMkLst>
        </pc:picChg>
        <pc:picChg chg="add mod">
          <ac:chgData name="Clover Williams" userId="62e8b693-c2b8-4bb8-a677-82dc60aadf68" providerId="ADAL" clId="{970502D4-8D7A-4E69-BB31-F9E980CD2BEC}" dt="2023-02-06T16:38:54.094" v="1971" actId="962"/>
          <ac:picMkLst>
            <pc:docMk/>
            <pc:sldMk cId="1707461460" sldId="262"/>
            <ac:picMk id="8" creationId="{9AEACF28-4F29-501F-245E-EC14FAD7C4F2}"/>
          </ac:picMkLst>
        </pc:picChg>
        <pc:picChg chg="add del mod">
          <ac:chgData name="Clover Williams" userId="62e8b693-c2b8-4bb8-a677-82dc60aadf68" providerId="ADAL" clId="{970502D4-8D7A-4E69-BB31-F9E980CD2BEC}" dt="2023-02-06T16:38:50.514" v="1968" actId="478"/>
          <ac:picMkLst>
            <pc:docMk/>
            <pc:sldMk cId="1707461460" sldId="262"/>
            <ac:picMk id="1026" creationId="{6BB2C5CC-DBC2-42E8-9DE5-D6B93EA93533}"/>
          </ac:picMkLst>
        </pc:picChg>
      </pc:sldChg>
      <pc:sldChg chg="modSp mod modNotesTx">
        <pc:chgData name="Clover Williams" userId="62e8b693-c2b8-4bb8-a677-82dc60aadf68" providerId="ADAL" clId="{970502D4-8D7A-4E69-BB31-F9E980CD2BEC}" dt="2023-01-27T20:23:40.788" v="1963" actId="20577"/>
        <pc:sldMkLst>
          <pc:docMk/>
          <pc:sldMk cId="2073728589" sldId="263"/>
        </pc:sldMkLst>
        <pc:spChg chg="mod">
          <ac:chgData name="Clover Williams" userId="62e8b693-c2b8-4bb8-a677-82dc60aadf68" providerId="ADAL" clId="{970502D4-8D7A-4E69-BB31-F9E980CD2BEC}" dt="2023-01-27T19:07:47.856" v="820" actId="20577"/>
          <ac:spMkLst>
            <pc:docMk/>
            <pc:sldMk cId="2073728589" sldId="263"/>
            <ac:spMk id="2" creationId="{33E29AC7-546B-5144-8901-0C374FBB1DA6}"/>
          </ac:spMkLst>
        </pc:spChg>
        <pc:spChg chg="mod">
          <ac:chgData name="Clover Williams" userId="62e8b693-c2b8-4bb8-a677-82dc60aadf68" providerId="ADAL" clId="{970502D4-8D7A-4E69-BB31-F9E980CD2BEC}" dt="2023-01-27T20:23:40.788" v="1963" actId="20577"/>
          <ac:spMkLst>
            <pc:docMk/>
            <pc:sldMk cId="2073728589" sldId="263"/>
            <ac:spMk id="3" creationId="{A08B9AA7-91A1-6640-A3E9-0D0F1603CAC8}"/>
          </ac:spMkLst>
        </pc:spChg>
      </pc:sldChg>
      <pc:sldChg chg="addSp delSp modSp mod">
        <pc:chgData name="Clover Williams" userId="62e8b693-c2b8-4bb8-a677-82dc60aadf68" providerId="ADAL" clId="{970502D4-8D7A-4E69-BB31-F9E980CD2BEC}" dt="2023-01-27T17:03:25.048" v="455" actId="1076"/>
        <pc:sldMkLst>
          <pc:docMk/>
          <pc:sldMk cId="1663008600" sldId="264"/>
        </pc:sldMkLst>
        <pc:spChg chg="del">
          <ac:chgData name="Clover Williams" userId="62e8b693-c2b8-4bb8-a677-82dc60aadf68" providerId="ADAL" clId="{970502D4-8D7A-4E69-BB31-F9E980CD2BEC}" dt="2023-01-27T16:51:53.790" v="450" actId="22"/>
          <ac:spMkLst>
            <pc:docMk/>
            <pc:sldMk cId="1663008600" sldId="264"/>
            <ac:spMk id="2" creationId="{349888F8-F911-BE4D-9541-D7B45C8620C4}"/>
          </ac:spMkLst>
        </pc:spChg>
        <pc:picChg chg="add mod ord">
          <ac:chgData name="Clover Williams" userId="62e8b693-c2b8-4bb8-a677-82dc60aadf68" providerId="ADAL" clId="{970502D4-8D7A-4E69-BB31-F9E980CD2BEC}" dt="2023-01-27T16:51:53.790" v="450" actId="22"/>
          <ac:picMkLst>
            <pc:docMk/>
            <pc:sldMk cId="1663008600" sldId="264"/>
            <ac:picMk id="6" creationId="{D64B0F1B-73D1-4113-97DB-3F626233ED1C}"/>
          </ac:picMkLst>
        </pc:picChg>
        <pc:picChg chg="add mod">
          <ac:chgData name="Clover Williams" userId="62e8b693-c2b8-4bb8-a677-82dc60aadf68" providerId="ADAL" clId="{970502D4-8D7A-4E69-BB31-F9E980CD2BEC}" dt="2023-01-27T17:03:25.048" v="455" actId="1076"/>
          <ac:picMkLst>
            <pc:docMk/>
            <pc:sldMk cId="1663008600" sldId="264"/>
            <ac:picMk id="2050" creationId="{AF44E014-04D2-46BC-8F3D-0707FD59FDFC}"/>
          </ac:picMkLst>
        </pc:picChg>
      </pc:sldChg>
      <pc:sldChg chg="modSp mod">
        <pc:chgData name="Clover Williams" userId="62e8b693-c2b8-4bb8-a677-82dc60aadf68" providerId="ADAL" clId="{970502D4-8D7A-4E69-BB31-F9E980CD2BEC}" dt="2023-03-15T21:58:02.865" v="2714" actId="20577"/>
        <pc:sldMkLst>
          <pc:docMk/>
          <pc:sldMk cId="1619771538" sldId="265"/>
        </pc:sldMkLst>
        <pc:spChg chg="mod">
          <ac:chgData name="Clover Williams" userId="62e8b693-c2b8-4bb8-a677-82dc60aadf68" providerId="ADAL" clId="{970502D4-8D7A-4E69-BB31-F9E980CD2BEC}" dt="2023-03-15T21:50:03.264" v="2460" actId="20577"/>
          <ac:spMkLst>
            <pc:docMk/>
            <pc:sldMk cId="1619771538" sldId="265"/>
            <ac:spMk id="2" creationId="{E19C6753-0BCD-314C-9BC7-8C3968501EB5}"/>
          </ac:spMkLst>
        </pc:spChg>
        <pc:spChg chg="mod">
          <ac:chgData name="Clover Williams" userId="62e8b693-c2b8-4bb8-a677-82dc60aadf68" providerId="ADAL" clId="{970502D4-8D7A-4E69-BB31-F9E980CD2BEC}" dt="2023-03-15T21:58:02.865" v="2714" actId="20577"/>
          <ac:spMkLst>
            <pc:docMk/>
            <pc:sldMk cId="1619771538" sldId="265"/>
            <ac:spMk id="3" creationId="{D9388A6B-9F13-0346-B51D-9A67B4208EB4}"/>
          </ac:spMkLst>
        </pc:spChg>
      </pc:sldChg>
      <pc:sldChg chg="modSp mod ord modNotesTx">
        <pc:chgData name="Clover Williams" userId="62e8b693-c2b8-4bb8-a677-82dc60aadf68" providerId="ADAL" clId="{970502D4-8D7A-4E69-BB31-F9E980CD2BEC}" dt="2023-03-28T13:42:53.827" v="3248" actId="20577"/>
        <pc:sldMkLst>
          <pc:docMk/>
          <pc:sldMk cId="25981915" sldId="266"/>
        </pc:sldMkLst>
        <pc:spChg chg="mod">
          <ac:chgData name="Clover Williams" userId="62e8b693-c2b8-4bb8-a677-82dc60aadf68" providerId="ADAL" clId="{970502D4-8D7A-4E69-BB31-F9E980CD2BEC}" dt="2023-01-27T16:13:27.163" v="397"/>
          <ac:spMkLst>
            <pc:docMk/>
            <pc:sldMk cId="25981915" sldId="266"/>
            <ac:spMk id="2" creationId="{E9D92301-BF60-3B40-AAFE-5816F08D9AAC}"/>
          </ac:spMkLst>
        </pc:spChg>
        <pc:spChg chg="mod">
          <ac:chgData name="Clover Williams" userId="62e8b693-c2b8-4bb8-a677-82dc60aadf68" providerId="ADAL" clId="{970502D4-8D7A-4E69-BB31-F9E980CD2BEC}" dt="2023-03-28T13:42:53.827" v="3248" actId="20577"/>
          <ac:spMkLst>
            <pc:docMk/>
            <pc:sldMk cId="25981915" sldId="266"/>
            <ac:spMk id="3" creationId="{DB154B4F-FC98-3C4E-B66D-DF0C63A72C8C}"/>
          </ac:spMkLst>
        </pc:spChg>
      </pc:sldChg>
      <pc:sldChg chg="modSp mod modNotesTx">
        <pc:chgData name="Clover Williams" userId="62e8b693-c2b8-4bb8-a677-82dc60aadf68" providerId="ADAL" clId="{970502D4-8D7A-4E69-BB31-F9E980CD2BEC}" dt="2023-01-27T20:24:18.352" v="1964"/>
        <pc:sldMkLst>
          <pc:docMk/>
          <pc:sldMk cId="3978455437" sldId="267"/>
        </pc:sldMkLst>
        <pc:spChg chg="mod">
          <ac:chgData name="Clover Williams" userId="62e8b693-c2b8-4bb8-a677-82dc60aadf68" providerId="ADAL" clId="{970502D4-8D7A-4E69-BB31-F9E980CD2BEC}" dt="2023-01-27T20:11:12.329" v="1186" actId="20577"/>
          <ac:spMkLst>
            <pc:docMk/>
            <pc:sldMk cId="3978455437" sldId="267"/>
            <ac:spMk id="2" creationId="{50B25A50-3740-244C-9718-F691F6A751AA}"/>
          </ac:spMkLst>
        </pc:spChg>
        <pc:spChg chg="mod">
          <ac:chgData name="Clover Williams" userId="62e8b693-c2b8-4bb8-a677-82dc60aadf68" providerId="ADAL" clId="{970502D4-8D7A-4E69-BB31-F9E980CD2BEC}" dt="2023-01-27T20:16:52.583" v="1586" actId="20577"/>
          <ac:spMkLst>
            <pc:docMk/>
            <pc:sldMk cId="3978455437" sldId="267"/>
            <ac:spMk id="3" creationId="{8B407BC0-DE52-0F4B-B881-FAF3B5884E34}"/>
          </ac:spMkLst>
        </pc:spChg>
      </pc:sldChg>
      <pc:sldChg chg="modSp mod">
        <pc:chgData name="Clover Williams" userId="62e8b693-c2b8-4bb8-a677-82dc60aadf68" providerId="ADAL" clId="{970502D4-8D7A-4E69-BB31-F9E980CD2BEC}" dt="2023-01-27T18:45:47.456" v="541" actId="20577"/>
        <pc:sldMkLst>
          <pc:docMk/>
          <pc:sldMk cId="636035782" sldId="268"/>
        </pc:sldMkLst>
        <pc:spChg chg="mod">
          <ac:chgData name="Clover Williams" userId="62e8b693-c2b8-4bb8-a677-82dc60aadf68" providerId="ADAL" clId="{970502D4-8D7A-4E69-BB31-F9E980CD2BEC}" dt="2023-01-27T18:45:47.456" v="541" actId="20577"/>
          <ac:spMkLst>
            <pc:docMk/>
            <pc:sldMk cId="636035782" sldId="268"/>
            <ac:spMk id="2" creationId="{C12069D9-3108-5C4F-99BF-77A769BB6505}"/>
          </ac:spMkLst>
        </pc:spChg>
      </pc:sldChg>
      <pc:sldChg chg="modSp mod modNotesTx">
        <pc:chgData name="Clover Williams" userId="62e8b693-c2b8-4bb8-a677-82dc60aadf68" providerId="ADAL" clId="{970502D4-8D7A-4E69-BB31-F9E980CD2BEC}" dt="2023-03-07T16:51:12.501" v="2449" actId="20577"/>
        <pc:sldMkLst>
          <pc:docMk/>
          <pc:sldMk cId="2224562612" sldId="269"/>
        </pc:sldMkLst>
        <pc:spChg chg="mod">
          <ac:chgData name="Clover Williams" userId="62e8b693-c2b8-4bb8-a677-82dc60aadf68" providerId="ADAL" clId="{970502D4-8D7A-4E69-BB31-F9E980CD2BEC}" dt="2023-01-27T18:54:52.527" v="747" actId="20577"/>
          <ac:spMkLst>
            <pc:docMk/>
            <pc:sldMk cId="2224562612" sldId="269"/>
            <ac:spMk id="2" creationId="{A60D4122-6E01-7E44-BD4D-4FBBF7DE49F4}"/>
          </ac:spMkLst>
        </pc:spChg>
      </pc:sldChg>
      <pc:sldChg chg="addSp delSp modSp mod">
        <pc:chgData name="Clover Williams" userId="62e8b693-c2b8-4bb8-a677-82dc60aadf68" providerId="ADAL" clId="{970502D4-8D7A-4E69-BB31-F9E980CD2BEC}" dt="2023-01-27T18:42:30.763" v="465"/>
        <pc:sldMkLst>
          <pc:docMk/>
          <pc:sldMk cId="1104721809" sldId="270"/>
        </pc:sldMkLst>
        <pc:spChg chg="mod">
          <ac:chgData name="Clover Williams" userId="62e8b693-c2b8-4bb8-a677-82dc60aadf68" providerId="ADAL" clId="{970502D4-8D7A-4E69-BB31-F9E980CD2BEC}" dt="2023-01-27T18:42:30.763" v="465"/>
          <ac:spMkLst>
            <pc:docMk/>
            <pc:sldMk cId="1104721809" sldId="270"/>
            <ac:spMk id="2" creationId="{CB5A8DF7-B69F-CA41-A8B0-2AA5FE418D4E}"/>
          </ac:spMkLst>
        </pc:spChg>
        <pc:spChg chg="del">
          <ac:chgData name="Clover Williams" userId="62e8b693-c2b8-4bb8-a677-82dc60aadf68" providerId="ADAL" clId="{970502D4-8D7A-4E69-BB31-F9E980CD2BEC}" dt="2023-01-27T18:40:52.934" v="456"/>
          <ac:spMkLst>
            <pc:docMk/>
            <pc:sldMk cId="1104721809" sldId="270"/>
            <ac:spMk id="4" creationId="{95DED645-0F75-2D40-8540-8E85BC14C400}"/>
          </ac:spMkLst>
        </pc:spChg>
        <pc:picChg chg="add mod">
          <ac:chgData name="Clover Williams" userId="62e8b693-c2b8-4bb8-a677-82dc60aadf68" providerId="ADAL" clId="{970502D4-8D7A-4E69-BB31-F9E980CD2BEC}" dt="2023-01-27T18:42:11.713" v="464" actId="1076"/>
          <ac:picMkLst>
            <pc:docMk/>
            <pc:sldMk cId="1104721809" sldId="270"/>
            <ac:picMk id="6" creationId="{761101F9-9888-484C-9DE8-8E41857718C2}"/>
          </ac:picMkLst>
        </pc:picChg>
        <pc:picChg chg="add mod">
          <ac:chgData name="Clover Williams" userId="62e8b693-c2b8-4bb8-a677-82dc60aadf68" providerId="ADAL" clId="{970502D4-8D7A-4E69-BB31-F9E980CD2BEC}" dt="2023-01-27T18:42:09.852" v="463" actId="1076"/>
          <ac:picMkLst>
            <pc:docMk/>
            <pc:sldMk cId="1104721809" sldId="270"/>
            <ac:picMk id="3074" creationId="{A98CB320-5C67-4FCD-9690-044C589F502B}"/>
          </ac:picMkLst>
        </pc:picChg>
      </pc:sldChg>
      <pc:sldChg chg="modSp mod">
        <pc:chgData name="Clover Williams" userId="62e8b693-c2b8-4bb8-a677-82dc60aadf68" providerId="ADAL" clId="{970502D4-8D7A-4E69-BB31-F9E980CD2BEC}" dt="2023-01-27T20:20:03.707" v="1866" actId="20577"/>
        <pc:sldMkLst>
          <pc:docMk/>
          <pc:sldMk cId="2204639142" sldId="271"/>
        </pc:sldMkLst>
        <pc:spChg chg="mod">
          <ac:chgData name="Clover Williams" userId="62e8b693-c2b8-4bb8-a677-82dc60aadf68" providerId="ADAL" clId="{970502D4-8D7A-4E69-BB31-F9E980CD2BEC}" dt="2023-01-27T20:17:05.547" v="1587"/>
          <ac:spMkLst>
            <pc:docMk/>
            <pc:sldMk cId="2204639142" sldId="271"/>
            <ac:spMk id="2" creationId="{D02D2E0B-222D-8D42-BB45-8CCC1AA0C566}"/>
          </ac:spMkLst>
        </pc:spChg>
        <pc:spChg chg="mod">
          <ac:chgData name="Clover Williams" userId="62e8b693-c2b8-4bb8-a677-82dc60aadf68" providerId="ADAL" clId="{970502D4-8D7A-4E69-BB31-F9E980CD2BEC}" dt="2023-01-27T20:20:03.707" v="1866" actId="20577"/>
          <ac:spMkLst>
            <pc:docMk/>
            <pc:sldMk cId="2204639142" sldId="271"/>
            <ac:spMk id="4" creationId="{7D26FD22-6A35-FD45-97F7-8C33A654C5D5}"/>
          </ac:spMkLst>
        </pc:spChg>
      </pc:sldChg>
      <pc:sldChg chg="modSp mod ord">
        <pc:chgData name="Clover Williams" userId="62e8b693-c2b8-4bb8-a677-82dc60aadf68" providerId="ADAL" clId="{970502D4-8D7A-4E69-BB31-F9E980CD2BEC}" dt="2023-01-27T18:49:59.558" v="692" actId="20577"/>
        <pc:sldMkLst>
          <pc:docMk/>
          <pc:sldMk cId="1071422687" sldId="272"/>
        </pc:sldMkLst>
        <pc:spChg chg="mod">
          <ac:chgData name="Clover Williams" userId="62e8b693-c2b8-4bb8-a677-82dc60aadf68" providerId="ADAL" clId="{970502D4-8D7A-4E69-BB31-F9E980CD2BEC}" dt="2023-01-27T18:49:18.473" v="560"/>
          <ac:spMkLst>
            <pc:docMk/>
            <pc:sldMk cId="1071422687" sldId="272"/>
            <ac:spMk id="2" creationId="{31370B47-9DC2-784B-9B84-CA1AFCDFFCB6}"/>
          </ac:spMkLst>
        </pc:spChg>
        <pc:spChg chg="mod">
          <ac:chgData name="Clover Williams" userId="62e8b693-c2b8-4bb8-a677-82dc60aadf68" providerId="ADAL" clId="{970502D4-8D7A-4E69-BB31-F9E980CD2BEC}" dt="2023-01-27T18:49:59.558" v="692" actId="20577"/>
          <ac:spMkLst>
            <pc:docMk/>
            <pc:sldMk cId="1071422687" sldId="272"/>
            <ac:spMk id="4" creationId="{2082EBA8-4F44-254D-98C2-FB37F0D6D955}"/>
          </ac:spMkLst>
        </pc:spChg>
      </pc:sldChg>
      <pc:sldChg chg="addSp delSp modSp new mod ord">
        <pc:chgData name="Clover Williams" userId="62e8b693-c2b8-4bb8-a677-82dc60aadf68" providerId="ADAL" clId="{970502D4-8D7A-4E69-BB31-F9E980CD2BEC}" dt="2023-01-27T20:22:59.841" v="1935" actId="20577"/>
        <pc:sldMkLst>
          <pc:docMk/>
          <pc:sldMk cId="18679121" sldId="276"/>
        </pc:sldMkLst>
        <pc:spChg chg="mod">
          <ac:chgData name="Clover Williams" userId="62e8b693-c2b8-4bb8-a677-82dc60aadf68" providerId="ADAL" clId="{970502D4-8D7A-4E69-BB31-F9E980CD2BEC}" dt="2023-01-27T20:22:59.841" v="1935" actId="20577"/>
          <ac:spMkLst>
            <pc:docMk/>
            <pc:sldMk cId="18679121" sldId="276"/>
            <ac:spMk id="3" creationId="{BB3C2605-0E3F-470B-B7EF-B9B929DA9AA2}"/>
          </ac:spMkLst>
        </pc:spChg>
        <pc:spChg chg="add del">
          <ac:chgData name="Clover Williams" userId="62e8b693-c2b8-4bb8-a677-82dc60aadf68" providerId="ADAL" clId="{970502D4-8D7A-4E69-BB31-F9E980CD2BEC}" dt="2023-01-27T20:21:09.320" v="1871" actId="22"/>
          <ac:spMkLst>
            <pc:docMk/>
            <pc:sldMk cId="18679121" sldId="276"/>
            <ac:spMk id="6" creationId="{44E6C911-EC7B-4A2A-BA9E-913C113DBBE6}"/>
          </ac:spMkLst>
        </pc:spChg>
      </pc:sldChg>
      <pc:sldChg chg="modSp new mod">
        <pc:chgData name="Clover Williams" userId="62e8b693-c2b8-4bb8-a677-82dc60aadf68" providerId="ADAL" clId="{970502D4-8D7A-4E69-BB31-F9E980CD2BEC}" dt="2023-03-17T16:47:41.172" v="2862" actId="20577"/>
        <pc:sldMkLst>
          <pc:docMk/>
          <pc:sldMk cId="1546968889" sldId="277"/>
        </pc:sldMkLst>
        <pc:spChg chg="mod">
          <ac:chgData name="Clover Williams" userId="62e8b693-c2b8-4bb8-a677-82dc60aadf68" providerId="ADAL" clId="{970502D4-8D7A-4E69-BB31-F9E980CD2BEC}" dt="2023-03-17T16:47:41.172" v="2862" actId="20577"/>
          <ac:spMkLst>
            <pc:docMk/>
            <pc:sldMk cId="1546968889" sldId="277"/>
            <ac:spMk id="4" creationId="{D2974D6A-6AB4-2B11-4DA4-16DC41652080}"/>
          </ac:spMkLst>
        </pc:spChg>
      </pc:sldChg>
      <pc:sldChg chg="addSp delSp modSp new mod ord modNotesTx">
        <pc:chgData name="Clover Williams" userId="62e8b693-c2b8-4bb8-a677-82dc60aadf68" providerId="ADAL" clId="{970502D4-8D7A-4E69-BB31-F9E980CD2BEC}" dt="2023-03-24T20:16:34.089" v="3196" actId="20577"/>
        <pc:sldMkLst>
          <pc:docMk/>
          <pc:sldMk cId="4161943135" sldId="278"/>
        </pc:sldMkLst>
        <pc:spChg chg="mod">
          <ac:chgData name="Clover Williams" userId="62e8b693-c2b8-4bb8-a677-82dc60aadf68" providerId="ADAL" clId="{970502D4-8D7A-4E69-BB31-F9E980CD2BEC}" dt="2023-03-24T20:16:34.089" v="3196" actId="20577"/>
          <ac:spMkLst>
            <pc:docMk/>
            <pc:sldMk cId="4161943135" sldId="278"/>
            <ac:spMk id="2" creationId="{EEBB562E-CFD4-ADF2-A55C-842CD050800F}"/>
          </ac:spMkLst>
        </pc:spChg>
        <pc:spChg chg="del">
          <ac:chgData name="Clover Williams" userId="62e8b693-c2b8-4bb8-a677-82dc60aadf68" providerId="ADAL" clId="{970502D4-8D7A-4E69-BB31-F9E980CD2BEC}" dt="2023-03-06T17:36:03.863" v="2247"/>
          <ac:spMkLst>
            <pc:docMk/>
            <pc:sldMk cId="4161943135" sldId="278"/>
            <ac:spMk id="3" creationId="{970C6B2E-0B0A-6234-772C-5DB37F7C2D77}"/>
          </ac:spMkLst>
        </pc:spChg>
        <pc:graphicFrameChg chg="add mod">
          <ac:chgData name="Clover Williams" userId="62e8b693-c2b8-4bb8-a677-82dc60aadf68" providerId="ADAL" clId="{970502D4-8D7A-4E69-BB31-F9E980CD2BEC}" dt="2023-03-06T17:36:03.863" v="2247"/>
          <ac:graphicFrameMkLst>
            <pc:docMk/>
            <pc:sldMk cId="4161943135" sldId="278"/>
            <ac:graphicFrameMk id="5" creationId="{138CA73F-1FA1-0866-1D02-963B25D010D7}"/>
          </ac:graphicFrameMkLst>
        </pc:graphicFrameChg>
      </pc:sldChg>
      <pc:sldChg chg="addSp delSp modSp new del mod setBg">
        <pc:chgData name="Clover Williams" userId="62e8b693-c2b8-4bb8-a677-82dc60aadf68" providerId="ADAL" clId="{970502D4-8D7A-4E69-BB31-F9E980CD2BEC}" dt="2023-03-06T17:45:57.800" v="2275" actId="2696"/>
        <pc:sldMkLst>
          <pc:docMk/>
          <pc:sldMk cId="1912591815" sldId="279"/>
        </pc:sldMkLst>
        <pc:spChg chg="mod">
          <ac:chgData name="Clover Williams" userId="62e8b693-c2b8-4bb8-a677-82dc60aadf68" providerId="ADAL" clId="{970502D4-8D7A-4E69-BB31-F9E980CD2BEC}" dt="2023-03-06T17:43:05.747" v="2262" actId="26606"/>
          <ac:spMkLst>
            <pc:docMk/>
            <pc:sldMk cId="1912591815" sldId="279"/>
            <ac:spMk id="2" creationId="{7D937702-178D-EE10-3980-03EC4ABE8B40}"/>
          </ac:spMkLst>
        </pc:spChg>
        <pc:spChg chg="del">
          <ac:chgData name="Clover Williams" userId="62e8b693-c2b8-4bb8-a677-82dc60aadf68" providerId="ADAL" clId="{970502D4-8D7A-4E69-BB31-F9E980CD2BEC}" dt="2023-03-06T17:43:03.495" v="2261"/>
          <ac:spMkLst>
            <pc:docMk/>
            <pc:sldMk cId="1912591815" sldId="279"/>
            <ac:spMk id="3" creationId="{E4C1A8FC-80FA-4099-4A65-CF14020C421B}"/>
          </ac:spMkLst>
        </pc:spChg>
        <pc:spChg chg="mod">
          <ac:chgData name="Clover Williams" userId="62e8b693-c2b8-4bb8-a677-82dc60aadf68" providerId="ADAL" clId="{970502D4-8D7A-4E69-BB31-F9E980CD2BEC}" dt="2023-03-06T17:43:05.747" v="2262" actId="26606"/>
          <ac:spMkLst>
            <pc:docMk/>
            <pc:sldMk cId="1912591815" sldId="279"/>
            <ac:spMk id="4" creationId="{1E202D7F-5C3A-793E-B27F-6C94510325B5}"/>
          </ac:spMkLst>
        </pc:spChg>
        <pc:spChg chg="add">
          <ac:chgData name="Clover Williams" userId="62e8b693-c2b8-4bb8-a677-82dc60aadf68" providerId="ADAL" clId="{970502D4-8D7A-4E69-BB31-F9E980CD2BEC}" dt="2023-03-06T17:43:05.747" v="2262" actId="26606"/>
          <ac:spMkLst>
            <pc:docMk/>
            <pc:sldMk cId="1912591815" sldId="279"/>
            <ac:spMk id="11" creationId="{2B566528-1B12-4246-9431-5C2D7D081168}"/>
          </ac:spMkLst>
        </pc:spChg>
        <pc:spChg chg="add">
          <ac:chgData name="Clover Williams" userId="62e8b693-c2b8-4bb8-a677-82dc60aadf68" providerId="ADAL" clId="{970502D4-8D7A-4E69-BB31-F9E980CD2BEC}" dt="2023-03-06T17:43:05.747" v="2262" actId="26606"/>
          <ac:spMkLst>
            <pc:docMk/>
            <pc:sldMk cId="1912591815" sldId="279"/>
            <ac:spMk id="13" creationId="{2E80C965-DB6D-4F81-9E9E-B027384D0BD6}"/>
          </ac:spMkLst>
        </pc:spChg>
        <pc:spChg chg="add">
          <ac:chgData name="Clover Williams" userId="62e8b693-c2b8-4bb8-a677-82dc60aadf68" providerId="ADAL" clId="{970502D4-8D7A-4E69-BB31-F9E980CD2BEC}" dt="2023-03-06T17:43:05.747" v="2262" actId="26606"/>
          <ac:spMkLst>
            <pc:docMk/>
            <pc:sldMk cId="1912591815" sldId="279"/>
            <ac:spMk id="15" creationId="{A580F890-B085-4E95-96AA-55AEBEC5CE6E}"/>
          </ac:spMkLst>
        </pc:spChg>
        <pc:spChg chg="add">
          <ac:chgData name="Clover Williams" userId="62e8b693-c2b8-4bb8-a677-82dc60aadf68" providerId="ADAL" clId="{970502D4-8D7A-4E69-BB31-F9E980CD2BEC}" dt="2023-03-06T17:43:05.747" v="2262" actId="26606"/>
          <ac:spMkLst>
            <pc:docMk/>
            <pc:sldMk cId="1912591815" sldId="279"/>
            <ac:spMk id="17" creationId="{D3F51FEB-38FB-4F6C-9F7B-2F2AFAB65463}"/>
          </ac:spMkLst>
        </pc:spChg>
        <pc:spChg chg="add">
          <ac:chgData name="Clover Williams" userId="62e8b693-c2b8-4bb8-a677-82dc60aadf68" providerId="ADAL" clId="{970502D4-8D7A-4E69-BB31-F9E980CD2BEC}" dt="2023-03-06T17:43:05.747" v="2262" actId="26606"/>
          <ac:spMkLst>
            <pc:docMk/>
            <pc:sldMk cId="1912591815" sldId="279"/>
            <ac:spMk id="19" creationId="{1E547BA6-BAE0-43BB-A7CA-60F69CE252F0}"/>
          </ac:spMkLst>
        </pc:spChg>
        <pc:graphicFrameChg chg="add del mod">
          <ac:chgData name="Clover Williams" userId="62e8b693-c2b8-4bb8-a677-82dc60aadf68" providerId="ADAL" clId="{970502D4-8D7A-4E69-BB31-F9E980CD2BEC}" dt="2023-03-06T17:39:16.020" v="2259" actId="478"/>
          <ac:graphicFrameMkLst>
            <pc:docMk/>
            <pc:sldMk cId="1912591815" sldId="279"/>
            <ac:graphicFrameMk id="5" creationId="{A97AFC0B-F911-0478-75B8-B22334DF8C65}"/>
          </ac:graphicFrameMkLst>
        </pc:graphicFrameChg>
        <pc:graphicFrameChg chg="add mod">
          <ac:chgData name="Clover Williams" userId="62e8b693-c2b8-4bb8-a677-82dc60aadf68" providerId="ADAL" clId="{970502D4-8D7A-4E69-BB31-F9E980CD2BEC}" dt="2023-03-06T17:43:05.747" v="2262" actId="26606"/>
          <ac:graphicFrameMkLst>
            <pc:docMk/>
            <pc:sldMk cId="1912591815" sldId="279"/>
            <ac:graphicFrameMk id="6" creationId="{138CA73F-1FA1-0866-1D02-963B25D010D7}"/>
          </ac:graphicFrameMkLst>
        </pc:graphicFrameChg>
      </pc:sldChg>
      <pc:sldChg chg="addSp delSp modSp new mod ord modNotesTx">
        <pc:chgData name="Clover Williams" userId="62e8b693-c2b8-4bb8-a677-82dc60aadf68" providerId="ADAL" clId="{970502D4-8D7A-4E69-BB31-F9E980CD2BEC}" dt="2023-03-17T19:01:56.985" v="3090" actId="20577"/>
        <pc:sldMkLst>
          <pc:docMk/>
          <pc:sldMk cId="2780979102" sldId="280"/>
        </pc:sldMkLst>
        <pc:spChg chg="del">
          <ac:chgData name="Clover Williams" userId="62e8b693-c2b8-4bb8-a677-82dc60aadf68" providerId="ADAL" clId="{970502D4-8D7A-4E69-BB31-F9E980CD2BEC}" dt="2023-03-06T17:45:28.957" v="2272"/>
          <ac:spMkLst>
            <pc:docMk/>
            <pc:sldMk cId="2780979102" sldId="280"/>
            <ac:spMk id="3" creationId="{29E3F290-C038-2A88-A20A-65ACDAB0CA1A}"/>
          </ac:spMkLst>
        </pc:spChg>
        <pc:graphicFrameChg chg="add mod">
          <ac:chgData name="Clover Williams" userId="62e8b693-c2b8-4bb8-a677-82dc60aadf68" providerId="ADAL" clId="{970502D4-8D7A-4E69-BB31-F9E980CD2BEC}" dt="2023-03-06T17:45:23.566" v="2270"/>
          <ac:graphicFrameMkLst>
            <pc:docMk/>
            <pc:sldMk cId="2780979102" sldId="280"/>
            <ac:graphicFrameMk id="5" creationId="{057556E2-9A98-30CD-D842-B46D89A193F0}"/>
          </ac:graphicFrameMkLst>
        </pc:graphicFrameChg>
        <pc:graphicFrameChg chg="add mod">
          <ac:chgData name="Clover Williams" userId="62e8b693-c2b8-4bb8-a677-82dc60aadf68" providerId="ADAL" clId="{970502D4-8D7A-4E69-BB31-F9E980CD2BEC}" dt="2023-03-06T17:45:28.957" v="2272"/>
          <ac:graphicFrameMkLst>
            <pc:docMk/>
            <pc:sldMk cId="2780979102" sldId="280"/>
            <ac:graphicFrameMk id="6" creationId="{057556E2-9A98-30CD-D842-B46D89A193F0}"/>
          </ac:graphicFrameMkLst>
        </pc:graphicFrameChg>
      </pc:sldChg>
      <pc:sldChg chg="addSp delSp modSp new mod ord modNotesTx">
        <pc:chgData name="Clover Williams" userId="62e8b693-c2b8-4bb8-a677-82dc60aadf68" providerId="ADAL" clId="{970502D4-8D7A-4E69-BB31-F9E980CD2BEC}" dt="2023-03-17T18:47:51.325" v="2889"/>
        <pc:sldMkLst>
          <pc:docMk/>
          <pc:sldMk cId="3355135265" sldId="281"/>
        </pc:sldMkLst>
        <pc:spChg chg="del">
          <ac:chgData name="Clover Williams" userId="62e8b693-c2b8-4bb8-a677-82dc60aadf68" providerId="ADAL" clId="{970502D4-8D7A-4E69-BB31-F9E980CD2BEC}" dt="2023-03-06T17:44:27.803" v="2264"/>
          <ac:spMkLst>
            <pc:docMk/>
            <pc:sldMk cId="3355135265" sldId="281"/>
            <ac:spMk id="3" creationId="{A59617F4-70A6-7FC9-CB83-E2FD630BCA14}"/>
          </ac:spMkLst>
        </pc:spChg>
        <pc:graphicFrameChg chg="add mod">
          <ac:chgData name="Clover Williams" userId="62e8b693-c2b8-4bb8-a677-82dc60aadf68" providerId="ADAL" clId="{970502D4-8D7A-4E69-BB31-F9E980CD2BEC}" dt="2023-03-17T18:38:17.636" v="2888" actId="20577"/>
          <ac:graphicFrameMkLst>
            <pc:docMk/>
            <pc:sldMk cId="3355135265" sldId="281"/>
            <ac:graphicFrameMk id="5" creationId="{A97AFC0B-F911-0478-75B8-B22334DF8C65}"/>
          </ac:graphicFrameMkLst>
        </pc:graphicFrameChg>
      </pc:sldChg>
      <pc:sldChg chg="addSp delSp modSp new mod modNotesTx">
        <pc:chgData name="Clover Williams" userId="62e8b693-c2b8-4bb8-a677-82dc60aadf68" providerId="ADAL" clId="{970502D4-8D7A-4E69-BB31-F9E980CD2BEC}" dt="2023-03-24T20:17:55.686" v="3245" actId="313"/>
        <pc:sldMkLst>
          <pc:docMk/>
          <pc:sldMk cId="1578912251" sldId="282"/>
        </pc:sldMkLst>
        <pc:spChg chg="mod">
          <ac:chgData name="Clover Williams" userId="62e8b693-c2b8-4bb8-a677-82dc60aadf68" providerId="ADAL" clId="{970502D4-8D7A-4E69-BB31-F9E980CD2BEC}" dt="2023-03-24T20:14:22.425" v="3154" actId="255"/>
          <ac:spMkLst>
            <pc:docMk/>
            <pc:sldMk cId="1578912251" sldId="282"/>
            <ac:spMk id="2" creationId="{B89E4105-5BD6-AB94-054A-3FAD4E6D7FD9}"/>
          </ac:spMkLst>
        </pc:spChg>
        <pc:spChg chg="del">
          <ac:chgData name="Clover Williams" userId="62e8b693-c2b8-4bb8-a677-82dc60aadf68" providerId="ADAL" clId="{970502D4-8D7A-4E69-BB31-F9E980CD2BEC}" dt="2023-03-06T17:46:38.623" v="2279"/>
          <ac:spMkLst>
            <pc:docMk/>
            <pc:sldMk cId="1578912251" sldId="282"/>
            <ac:spMk id="3" creationId="{A0F659E0-63A0-0ABB-8B5C-06D30324AC53}"/>
          </ac:spMkLst>
        </pc:spChg>
        <pc:graphicFrameChg chg="add mod">
          <ac:chgData name="Clover Williams" userId="62e8b693-c2b8-4bb8-a677-82dc60aadf68" providerId="ADAL" clId="{970502D4-8D7A-4E69-BB31-F9E980CD2BEC}" dt="2023-03-06T17:46:38.623" v="2279"/>
          <ac:graphicFrameMkLst>
            <pc:docMk/>
            <pc:sldMk cId="1578912251" sldId="282"/>
            <ac:graphicFrameMk id="5" creationId="{F27C9C4C-E08B-C01C-3D17-51244BC90E8A}"/>
          </ac:graphicFrameMkLst>
        </pc:graphicFrameChg>
      </pc:sldChg>
      <pc:sldChg chg="addSp delSp modSp new del">
        <pc:chgData name="Clover Williams" userId="62e8b693-c2b8-4bb8-a677-82dc60aadf68" providerId="ADAL" clId="{970502D4-8D7A-4E69-BB31-F9E980CD2BEC}" dt="2023-03-06T17:44:34.892" v="2265" actId="2696"/>
        <pc:sldMkLst>
          <pc:docMk/>
          <pc:sldMk cId="2956914692" sldId="282"/>
        </pc:sldMkLst>
        <pc:spChg chg="del">
          <ac:chgData name="Clover Williams" userId="62e8b693-c2b8-4bb8-a677-82dc60aadf68" providerId="ADAL" clId="{970502D4-8D7A-4E69-BB31-F9E980CD2BEC}" dt="2023-03-06T17:38:41.597" v="2258"/>
          <ac:spMkLst>
            <pc:docMk/>
            <pc:sldMk cId="2956914692" sldId="282"/>
            <ac:spMk id="3" creationId="{A1523236-6C27-FB5C-6F88-66BE162FA470}"/>
          </ac:spMkLst>
        </pc:spChg>
        <pc:graphicFrameChg chg="add mod">
          <ac:chgData name="Clover Williams" userId="62e8b693-c2b8-4bb8-a677-82dc60aadf68" providerId="ADAL" clId="{970502D4-8D7A-4E69-BB31-F9E980CD2BEC}" dt="2023-03-06T17:38:41.597" v="2258"/>
          <ac:graphicFrameMkLst>
            <pc:docMk/>
            <pc:sldMk cId="2956914692" sldId="282"/>
            <ac:graphicFrameMk id="5" creationId="{D3AE975C-4DCB-7732-D392-960BC97B0D2A}"/>
          </ac:graphicFrameMkLst>
        </pc:graphicFrameChg>
      </pc:sldChg>
      <pc:sldChg chg="addSp delSp modSp new mod">
        <pc:chgData name="Clover Williams" userId="62e8b693-c2b8-4bb8-a677-82dc60aadf68" providerId="ADAL" clId="{970502D4-8D7A-4E69-BB31-F9E980CD2BEC}" dt="2023-03-06T17:47:48.333" v="2284"/>
        <pc:sldMkLst>
          <pc:docMk/>
          <pc:sldMk cId="2204723794" sldId="283"/>
        </pc:sldMkLst>
        <pc:spChg chg="del">
          <ac:chgData name="Clover Williams" userId="62e8b693-c2b8-4bb8-a677-82dc60aadf68" providerId="ADAL" clId="{970502D4-8D7A-4E69-BB31-F9E980CD2BEC}" dt="2023-03-06T17:47:48.333" v="2284"/>
          <ac:spMkLst>
            <pc:docMk/>
            <pc:sldMk cId="2204723794" sldId="283"/>
            <ac:spMk id="3" creationId="{A382B5FF-F1E8-9F26-7DAA-26624A54E0E0}"/>
          </ac:spMkLst>
        </pc:spChg>
        <pc:graphicFrameChg chg="add mod">
          <ac:chgData name="Clover Williams" userId="62e8b693-c2b8-4bb8-a677-82dc60aadf68" providerId="ADAL" clId="{970502D4-8D7A-4E69-BB31-F9E980CD2BEC}" dt="2023-03-06T17:47:48.333" v="2284"/>
          <ac:graphicFrameMkLst>
            <pc:docMk/>
            <pc:sldMk cId="2204723794" sldId="283"/>
            <ac:graphicFrameMk id="5" creationId="{81E09654-A4F5-D676-2930-B933DF6F21C7}"/>
          </ac:graphicFrameMkLst>
        </pc:graphicFrameChg>
      </pc:sldChg>
      <pc:sldChg chg="new">
        <pc:chgData name="Clover Williams" userId="62e8b693-c2b8-4bb8-a677-82dc60aadf68" providerId="ADAL" clId="{970502D4-8D7A-4E69-BB31-F9E980CD2BEC}" dt="2023-03-06T17:47:34.064" v="2280" actId="680"/>
        <pc:sldMkLst>
          <pc:docMk/>
          <pc:sldMk cId="1739288106" sldId="284"/>
        </pc:sldMkLst>
      </pc:sldChg>
      <pc:sldChg chg="new">
        <pc:chgData name="Clover Williams" userId="62e8b693-c2b8-4bb8-a677-82dc60aadf68" providerId="ADAL" clId="{970502D4-8D7A-4E69-BB31-F9E980CD2BEC}" dt="2023-03-06T17:47:37.208" v="2281" actId="680"/>
        <pc:sldMkLst>
          <pc:docMk/>
          <pc:sldMk cId="560727841" sldId="285"/>
        </pc:sldMkLst>
      </pc:sldChg>
      <pc:sldChg chg="addSp delSp modSp new mod">
        <pc:chgData name="Clover Williams" userId="62e8b693-c2b8-4bb8-a677-82dc60aadf68" providerId="ADAL" clId="{970502D4-8D7A-4E69-BB31-F9E980CD2BEC}" dt="2023-03-27T14:33:46.109" v="3247"/>
        <pc:sldMkLst>
          <pc:docMk/>
          <pc:sldMk cId="769740476" sldId="286"/>
        </pc:sldMkLst>
        <pc:spChg chg="del">
          <ac:chgData name="Clover Williams" userId="62e8b693-c2b8-4bb8-a677-82dc60aadf68" providerId="ADAL" clId="{970502D4-8D7A-4E69-BB31-F9E980CD2BEC}" dt="2023-03-06T17:48:23.555" v="2286"/>
          <ac:spMkLst>
            <pc:docMk/>
            <pc:sldMk cId="769740476" sldId="286"/>
            <ac:spMk id="3" creationId="{F33FA623-A5C1-D992-E72C-2453E4D2DBAC}"/>
          </ac:spMkLst>
        </pc:spChg>
        <pc:graphicFrameChg chg="add mod">
          <ac:chgData name="Clover Williams" userId="62e8b693-c2b8-4bb8-a677-82dc60aadf68" providerId="ADAL" clId="{970502D4-8D7A-4E69-BB31-F9E980CD2BEC}" dt="2023-03-27T14:33:46.109" v="3247"/>
          <ac:graphicFrameMkLst>
            <pc:docMk/>
            <pc:sldMk cId="769740476" sldId="286"/>
            <ac:graphicFrameMk id="5" creationId="{28F7D047-8B30-C27D-F3D6-3696FECC90F3}"/>
          </ac:graphicFrameMkLst>
        </pc:graphicFrameChg>
      </pc:sldChg>
      <pc:sldChg chg="modSp new mod">
        <pc:chgData name="Clover Williams" userId="62e8b693-c2b8-4bb8-a677-82dc60aadf68" providerId="ADAL" clId="{970502D4-8D7A-4E69-BB31-F9E980CD2BEC}" dt="2023-03-17T16:55:51.917" v="2865" actId="20577"/>
        <pc:sldMkLst>
          <pc:docMk/>
          <pc:sldMk cId="3013191286" sldId="287"/>
        </pc:sldMkLst>
        <pc:spChg chg="mod">
          <ac:chgData name="Clover Williams" userId="62e8b693-c2b8-4bb8-a677-82dc60aadf68" providerId="ADAL" clId="{970502D4-8D7A-4E69-BB31-F9E980CD2BEC}" dt="2023-03-17T16:55:51.917" v="2865" actId="20577"/>
          <ac:spMkLst>
            <pc:docMk/>
            <pc:sldMk cId="3013191286" sldId="287"/>
            <ac:spMk id="4" creationId="{E1421ED2-42BD-90C4-B70C-21CF39B1FA2A}"/>
          </ac:spMkLst>
        </pc:spChg>
      </pc:sldChg>
      <pc:sldChg chg="addSp delSp modSp new mod modNotesTx">
        <pc:chgData name="Clover Williams" userId="62e8b693-c2b8-4bb8-a677-82dc60aadf68" providerId="ADAL" clId="{970502D4-8D7A-4E69-BB31-F9E980CD2BEC}" dt="2023-03-28T14:05:33.597" v="3289" actId="20577"/>
        <pc:sldMkLst>
          <pc:docMk/>
          <pc:sldMk cId="2072781398" sldId="288"/>
        </pc:sldMkLst>
        <pc:spChg chg="del">
          <ac:chgData name="Clover Williams" userId="62e8b693-c2b8-4bb8-a677-82dc60aadf68" providerId="ADAL" clId="{970502D4-8D7A-4E69-BB31-F9E980CD2BEC}" dt="2023-03-28T13:43:03.729" v="3250" actId="22"/>
          <ac:spMkLst>
            <pc:docMk/>
            <pc:sldMk cId="2072781398" sldId="288"/>
            <ac:spMk id="3" creationId="{95F2795F-6D16-2311-3BFF-36CCE72A3752}"/>
          </ac:spMkLst>
        </pc:spChg>
        <pc:picChg chg="add mod ord">
          <ac:chgData name="Clover Williams" userId="62e8b693-c2b8-4bb8-a677-82dc60aadf68" providerId="ADAL" clId="{970502D4-8D7A-4E69-BB31-F9E980CD2BEC}" dt="2023-03-28T13:43:03.729" v="3250" actId="22"/>
          <ac:picMkLst>
            <pc:docMk/>
            <pc:sldMk cId="2072781398" sldId="288"/>
            <ac:picMk id="6" creationId="{B86BEA06-5F40-4E6A-3FE5-5C7CC25B5DE8}"/>
          </ac:picMkLst>
        </pc:picChg>
      </pc:sldChg>
      <pc:sldChg chg="addSp delSp modSp new mod ord modNotesTx">
        <pc:chgData name="Clover Williams" userId="62e8b693-c2b8-4bb8-a677-82dc60aadf68" providerId="ADAL" clId="{970502D4-8D7A-4E69-BB31-F9E980CD2BEC}" dt="2023-03-28T14:07:19.059" v="3327" actId="20577"/>
        <pc:sldMkLst>
          <pc:docMk/>
          <pc:sldMk cId="2264469029" sldId="289"/>
        </pc:sldMkLst>
        <pc:spChg chg="del">
          <ac:chgData name="Clover Williams" userId="62e8b693-c2b8-4bb8-a677-82dc60aadf68" providerId="ADAL" clId="{970502D4-8D7A-4E69-BB31-F9E980CD2BEC}" dt="2023-03-28T14:06:31.899" v="3293" actId="22"/>
          <ac:spMkLst>
            <pc:docMk/>
            <pc:sldMk cId="2264469029" sldId="289"/>
            <ac:spMk id="3" creationId="{CFB07976-C7AF-70E5-7A57-E2D7E0334560}"/>
          </ac:spMkLst>
        </pc:spChg>
        <pc:picChg chg="add mod ord">
          <ac:chgData name="Clover Williams" userId="62e8b693-c2b8-4bb8-a677-82dc60aadf68" providerId="ADAL" clId="{970502D4-8D7A-4E69-BB31-F9E980CD2BEC}" dt="2023-03-28T14:06:31.899" v="3293" actId="22"/>
          <ac:picMkLst>
            <pc:docMk/>
            <pc:sldMk cId="2264469029" sldId="289"/>
            <ac:picMk id="6" creationId="{2D1AE45A-1D07-94C5-3A1C-814F1D8E0ADA}"/>
          </ac:picMkLst>
        </pc:picChg>
      </pc:sldChg>
      <pc:sldChg chg="addSp delSp modSp new mod ord modNotesTx">
        <pc:chgData name="Clover Williams" userId="62e8b693-c2b8-4bb8-a677-82dc60aadf68" providerId="ADAL" clId="{970502D4-8D7A-4E69-BB31-F9E980CD2BEC}" dt="2023-03-28T14:10:37.136" v="3558" actId="20577"/>
        <pc:sldMkLst>
          <pc:docMk/>
          <pc:sldMk cId="3056240360" sldId="290"/>
        </pc:sldMkLst>
        <pc:spChg chg="del">
          <ac:chgData name="Clover Williams" userId="62e8b693-c2b8-4bb8-a677-82dc60aadf68" providerId="ADAL" clId="{970502D4-8D7A-4E69-BB31-F9E980CD2BEC}" dt="2023-03-28T14:08:24.368" v="3333" actId="22"/>
          <ac:spMkLst>
            <pc:docMk/>
            <pc:sldMk cId="3056240360" sldId="290"/>
            <ac:spMk id="3" creationId="{27A95694-CB3B-AC38-1E04-F3E07904AA8E}"/>
          </ac:spMkLst>
        </pc:spChg>
        <pc:picChg chg="add mod ord">
          <ac:chgData name="Clover Williams" userId="62e8b693-c2b8-4bb8-a677-82dc60aadf68" providerId="ADAL" clId="{970502D4-8D7A-4E69-BB31-F9E980CD2BEC}" dt="2023-03-28T14:08:24.368" v="3333" actId="22"/>
          <ac:picMkLst>
            <pc:docMk/>
            <pc:sldMk cId="3056240360" sldId="290"/>
            <ac:picMk id="6" creationId="{0D1394F8-CC84-9BB3-5E34-C8742C50260C}"/>
          </ac:picMkLst>
        </pc:picChg>
      </pc:sldChg>
      <pc:sldChg chg="addSp delSp modSp new mod ord modNotesTx">
        <pc:chgData name="Clover Williams" userId="62e8b693-c2b8-4bb8-a677-82dc60aadf68" providerId="ADAL" clId="{970502D4-8D7A-4E69-BB31-F9E980CD2BEC}" dt="2023-03-28T14:39:12.875" v="4403"/>
        <pc:sldMkLst>
          <pc:docMk/>
          <pc:sldMk cId="1332854613" sldId="291"/>
        </pc:sldMkLst>
        <pc:spChg chg="mod">
          <ac:chgData name="Clover Williams" userId="62e8b693-c2b8-4bb8-a677-82dc60aadf68" providerId="ADAL" clId="{970502D4-8D7A-4E69-BB31-F9E980CD2BEC}" dt="2023-03-28T14:25:03.960" v="3885" actId="20577"/>
          <ac:spMkLst>
            <pc:docMk/>
            <pc:sldMk cId="1332854613" sldId="291"/>
            <ac:spMk id="2" creationId="{968A7A1F-F18A-7043-A439-0668ECC5F6FF}"/>
          </ac:spMkLst>
        </pc:spChg>
        <pc:spChg chg="del">
          <ac:chgData name="Clover Williams" userId="62e8b693-c2b8-4bb8-a677-82dc60aadf68" providerId="ADAL" clId="{970502D4-8D7A-4E69-BB31-F9E980CD2BEC}" dt="2023-03-28T14:11:44.251" v="3561" actId="22"/>
          <ac:spMkLst>
            <pc:docMk/>
            <pc:sldMk cId="1332854613" sldId="291"/>
            <ac:spMk id="3" creationId="{4058D79F-EF69-C2FE-A404-F1A74C323675}"/>
          </ac:spMkLst>
        </pc:spChg>
        <pc:picChg chg="add mod ord">
          <ac:chgData name="Clover Williams" userId="62e8b693-c2b8-4bb8-a677-82dc60aadf68" providerId="ADAL" clId="{970502D4-8D7A-4E69-BB31-F9E980CD2BEC}" dt="2023-03-28T14:30:58.630" v="4394" actId="1076"/>
          <ac:picMkLst>
            <pc:docMk/>
            <pc:sldMk cId="1332854613" sldId="291"/>
            <ac:picMk id="6" creationId="{6CCFD440-8FE6-DAD1-540A-38089FAFB856}"/>
          </ac:picMkLst>
        </pc:picChg>
      </pc:sldChg>
      <pc:sldChg chg="addSp delSp modSp new mod ord">
        <pc:chgData name="Clover Williams" userId="62e8b693-c2b8-4bb8-a677-82dc60aadf68" providerId="ADAL" clId="{970502D4-8D7A-4E69-BB31-F9E980CD2BEC}" dt="2023-03-28T14:39:05.826" v="4401"/>
        <pc:sldMkLst>
          <pc:docMk/>
          <pc:sldMk cId="1235009926" sldId="292"/>
        </pc:sldMkLst>
        <pc:spChg chg="del">
          <ac:chgData name="Clover Williams" userId="62e8b693-c2b8-4bb8-a677-82dc60aadf68" providerId="ADAL" clId="{970502D4-8D7A-4E69-BB31-F9E980CD2BEC}" dt="2023-03-28T14:35:53.650" v="4397" actId="22"/>
          <ac:spMkLst>
            <pc:docMk/>
            <pc:sldMk cId="1235009926" sldId="292"/>
            <ac:spMk id="3" creationId="{A72AD4ED-9DF5-3B17-A44B-20C934F31D82}"/>
          </ac:spMkLst>
        </pc:spChg>
        <pc:picChg chg="add mod ord">
          <ac:chgData name="Clover Williams" userId="62e8b693-c2b8-4bb8-a677-82dc60aadf68" providerId="ADAL" clId="{970502D4-8D7A-4E69-BB31-F9E980CD2BEC}" dt="2023-03-28T14:35:53.650" v="4397" actId="22"/>
          <ac:picMkLst>
            <pc:docMk/>
            <pc:sldMk cId="1235009926" sldId="292"/>
            <ac:picMk id="6" creationId="{5B14C902-8BEA-2B17-C80E-A5DA5F920E14}"/>
          </ac:picMkLst>
        </pc:picChg>
      </pc:sldChg>
      <pc:sldChg chg="new">
        <pc:chgData name="Clover Williams" userId="62e8b693-c2b8-4bb8-a677-82dc60aadf68" providerId="ADAL" clId="{970502D4-8D7A-4E69-BB31-F9E980CD2BEC}" dt="2023-03-29T12:14:05.493" v="4404" actId="680"/>
        <pc:sldMkLst>
          <pc:docMk/>
          <pc:sldMk cId="2263588711" sldId="293"/>
        </pc:sldMkLst>
      </pc:sldChg>
      <pc:sldChg chg="addSp delSp modSp new mod">
        <pc:chgData name="Clover Williams" userId="62e8b693-c2b8-4bb8-a677-82dc60aadf68" providerId="ADAL" clId="{970502D4-8D7A-4E69-BB31-F9E980CD2BEC}" dt="2023-03-29T12:15:31.370" v="4410" actId="22"/>
        <pc:sldMkLst>
          <pc:docMk/>
          <pc:sldMk cId="2590156485" sldId="294"/>
        </pc:sldMkLst>
        <pc:spChg chg="mod">
          <ac:chgData name="Clover Williams" userId="62e8b693-c2b8-4bb8-a677-82dc60aadf68" providerId="ADAL" clId="{970502D4-8D7A-4E69-BB31-F9E980CD2BEC}" dt="2023-03-29T12:14:12.294" v="4406"/>
          <ac:spMkLst>
            <pc:docMk/>
            <pc:sldMk cId="2590156485" sldId="294"/>
            <ac:spMk id="4" creationId="{608A67DE-3A0C-59DA-E7DB-D99CB363E62E}"/>
          </ac:spMkLst>
        </pc:spChg>
        <pc:spChg chg="add del mod">
          <ac:chgData name="Clover Williams" userId="62e8b693-c2b8-4bb8-a677-82dc60aadf68" providerId="ADAL" clId="{970502D4-8D7A-4E69-BB31-F9E980CD2BEC}" dt="2023-03-29T12:15:31.370" v="4410" actId="22"/>
          <ac:spMkLst>
            <pc:docMk/>
            <pc:sldMk cId="2590156485" sldId="294"/>
            <ac:spMk id="6" creationId="{7C3D023B-B4BD-5C18-D03F-867700DD55B4}"/>
          </ac:spMkLst>
        </pc:spChg>
      </pc:sldChg>
      <pc:sldChg chg="modSp new mod">
        <pc:chgData name="Clover Williams" userId="62e8b693-c2b8-4bb8-a677-82dc60aadf68" providerId="ADAL" clId="{970502D4-8D7A-4E69-BB31-F9E980CD2BEC}" dt="2023-03-29T12:15:36.334" v="4412"/>
        <pc:sldMkLst>
          <pc:docMk/>
          <pc:sldMk cId="2849075687" sldId="295"/>
        </pc:sldMkLst>
        <pc:spChg chg="mod">
          <ac:chgData name="Clover Williams" userId="62e8b693-c2b8-4bb8-a677-82dc60aadf68" providerId="ADAL" clId="{970502D4-8D7A-4E69-BB31-F9E980CD2BEC}" dt="2023-03-29T12:15:36.334" v="4412"/>
          <ac:spMkLst>
            <pc:docMk/>
            <pc:sldMk cId="2849075687" sldId="295"/>
            <ac:spMk id="4" creationId="{011CAEFC-BAB1-63FF-AA44-83783B82D21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48257347883666E-2"/>
          <c:y val="0.10889388826396702"/>
          <c:w val="0.94251742652116333"/>
          <c:h val="0.84013057191380491"/>
        </c:manualLayout>
      </c:layout>
      <c:lineChart>
        <c:grouping val="standard"/>
        <c:varyColors val="0"/>
        <c:ser>
          <c:idx val="0"/>
          <c:order val="0"/>
          <c:tx>
            <c:strRef>
              <c:f>AveCountByYrBorn!$O$7</c:f>
              <c:strCache>
                <c:ptCount val="1"/>
                <c:pt idx="0">
                  <c:v>LR</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AveCountByYrBorn!$N$8:$N$28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AveCountByYrBorn!$O$8:$O$28</c:f>
              <c:numCache>
                <c:formatCode>0</c:formatCode>
                <c:ptCount val="21"/>
                <c:pt idx="0">
                  <c:v>1885</c:v>
                </c:pt>
                <c:pt idx="1">
                  <c:v>1985.375</c:v>
                </c:pt>
                <c:pt idx="2">
                  <c:v>1229.0195011337869</c:v>
                </c:pt>
                <c:pt idx="3">
                  <c:v>1015.5655475093264</c:v>
                </c:pt>
                <c:pt idx="4">
                  <c:v>1104.3031106459678</c:v>
                </c:pt>
                <c:pt idx="5">
                  <c:v>995.07500000000005</c:v>
                </c:pt>
                <c:pt idx="6">
                  <c:v>1109.3685185185184</c:v>
                </c:pt>
                <c:pt idx="7">
                  <c:v>885.05827067669168</c:v>
                </c:pt>
                <c:pt idx="8">
                  <c:v>966.56585914085917</c:v>
                </c:pt>
                <c:pt idx="9">
                  <c:v>975.05555555555554</c:v>
                </c:pt>
                <c:pt idx="10">
                  <c:v>932.91269841269843</c:v>
                </c:pt>
                <c:pt idx="11">
                  <c:v>899.84615384615381</c:v>
                </c:pt>
                <c:pt idx="12">
                  <c:v>930.61979166666652</c:v>
                </c:pt>
                <c:pt idx="13">
                  <c:v>769.30595238095236</c:v>
                </c:pt>
                <c:pt idx="14">
                  <c:v>1101.7752747252748</c:v>
                </c:pt>
                <c:pt idx="15">
                  <c:v>744.54166666666674</c:v>
                </c:pt>
                <c:pt idx="16">
                  <c:v>768.42424242424238</c:v>
                </c:pt>
                <c:pt idx="17">
                  <c:v>716.89545454545453</c:v>
                </c:pt>
                <c:pt idx="18">
                  <c:v>1051.0138888888889</c:v>
                </c:pt>
                <c:pt idx="19">
                  <c:v>703.16666666666663</c:v>
                </c:pt>
                <c:pt idx="20">
                  <c:v>860.14583333333326</c:v>
                </c:pt>
              </c:numCache>
            </c:numRef>
          </c:val>
          <c:smooth val="0"/>
          <c:extLst>
            <c:ext xmlns:c16="http://schemas.microsoft.com/office/drawing/2014/chart" uri="{C3380CC4-5D6E-409C-BE32-E72D297353CC}">
              <c16:uniqueId val="{00000001-80AF-4E1B-ACD9-5CFF8CC860A3}"/>
            </c:ext>
          </c:extLst>
        </c:ser>
        <c:dLbls>
          <c:showLegendKey val="0"/>
          <c:showVal val="0"/>
          <c:showCatName val="0"/>
          <c:showSerName val="0"/>
          <c:showPercent val="0"/>
          <c:showBubbleSize val="0"/>
        </c:dLbls>
        <c:smooth val="0"/>
        <c:axId val="1189994640"/>
        <c:axId val="1189998384"/>
      </c:lineChart>
      <c:catAx>
        <c:axId val="118999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9998384"/>
        <c:crosses val="autoZero"/>
        <c:auto val="1"/>
        <c:lblAlgn val="ctr"/>
        <c:lblOffset val="100"/>
        <c:noMultiLvlLbl val="0"/>
      </c:catAx>
      <c:valAx>
        <c:axId val="1189998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9994640"/>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852316480867544E-2"/>
          <c:y val="4.8338363469391944E-2"/>
          <c:w val="0.90714768351913244"/>
          <c:h val="0.69537040698322305"/>
        </c:manualLayout>
      </c:layout>
      <c:barChart>
        <c:barDir val="col"/>
        <c:grouping val="clustered"/>
        <c:varyColors val="0"/>
        <c:ser>
          <c:idx val="0"/>
          <c:order val="0"/>
          <c:tx>
            <c:strRef>
              <c:f>ConcepRate_AveLit_VasecYN!$D$14</c:f>
              <c:strCache>
                <c:ptCount val="1"/>
                <c:pt idx="0">
                  <c:v>No Vasectomized Male</c:v>
                </c:pt>
              </c:strCache>
            </c:strRef>
          </c:tx>
          <c:spPr>
            <a:solidFill>
              <a:schemeClr val="accent2">
                <a:lumMod val="40000"/>
                <a:lumOff val="60000"/>
              </a:schemeClr>
            </a:solidFill>
            <a:ln>
              <a:noFill/>
            </a:ln>
            <a:effectLst/>
          </c:spPr>
          <c:invertIfNegative val="0"/>
          <c:cat>
            <c:strRef>
              <c:f>ConcepRate_AveLit_VasecYN!$F$13:$H$13</c:f>
              <c:strCache>
                <c:ptCount val="3"/>
                <c:pt idx="0">
                  <c:v>1-3 pups/litter</c:v>
                </c:pt>
                <c:pt idx="1">
                  <c:v>4-6 pups/ litter</c:v>
                </c:pt>
                <c:pt idx="2">
                  <c:v>7-12 pups/litter</c:v>
                </c:pt>
              </c:strCache>
            </c:strRef>
          </c:cat>
          <c:val>
            <c:numRef>
              <c:f>ConcepRate_AveLit_VasecYN!$F$14:$H$14</c:f>
              <c:numCache>
                <c:formatCode>0.0%</c:formatCode>
                <c:ptCount val="3"/>
                <c:pt idx="0">
                  <c:v>0.16949152542372881</c:v>
                </c:pt>
                <c:pt idx="1">
                  <c:v>0.11864406779661017</c:v>
                </c:pt>
                <c:pt idx="2">
                  <c:v>0.5423728813559322</c:v>
                </c:pt>
              </c:numCache>
            </c:numRef>
          </c:val>
          <c:extLst>
            <c:ext xmlns:c16="http://schemas.microsoft.com/office/drawing/2014/chart" uri="{C3380CC4-5D6E-409C-BE32-E72D297353CC}">
              <c16:uniqueId val="{00000000-587A-46B9-BDB0-3A6FA7AA9190}"/>
            </c:ext>
          </c:extLst>
        </c:ser>
        <c:ser>
          <c:idx val="1"/>
          <c:order val="1"/>
          <c:tx>
            <c:strRef>
              <c:f>ConcepRate_AveLit_VasecYN!$D$15</c:f>
              <c:strCache>
                <c:ptCount val="1"/>
                <c:pt idx="0">
                  <c:v>Used VasectomizedMale</c:v>
                </c:pt>
              </c:strCache>
            </c:strRef>
          </c:tx>
          <c:spPr>
            <a:solidFill>
              <a:schemeClr val="accent6">
                <a:lumMod val="40000"/>
                <a:lumOff val="60000"/>
              </a:schemeClr>
            </a:solidFill>
            <a:ln>
              <a:noFill/>
            </a:ln>
            <a:effectLst/>
          </c:spPr>
          <c:invertIfNegative val="0"/>
          <c:cat>
            <c:strRef>
              <c:f>ConcepRate_AveLit_VasecYN!$F$13:$H$13</c:f>
              <c:strCache>
                <c:ptCount val="3"/>
                <c:pt idx="0">
                  <c:v>1-3 pups/litter</c:v>
                </c:pt>
                <c:pt idx="1">
                  <c:v>4-6 pups/ litter</c:v>
                </c:pt>
                <c:pt idx="2">
                  <c:v>7-12 pups/litter</c:v>
                </c:pt>
              </c:strCache>
            </c:strRef>
          </c:cat>
          <c:val>
            <c:numRef>
              <c:f>ConcepRate_AveLit_VasecYN!$F$15:$H$15</c:f>
              <c:numCache>
                <c:formatCode>0.0%</c:formatCode>
                <c:ptCount val="3"/>
                <c:pt idx="0">
                  <c:v>0.14084507042253522</c:v>
                </c:pt>
                <c:pt idx="1">
                  <c:v>0.22535211267605634</c:v>
                </c:pt>
                <c:pt idx="2">
                  <c:v>0.53521126760563376</c:v>
                </c:pt>
              </c:numCache>
            </c:numRef>
          </c:val>
          <c:extLst>
            <c:ext xmlns:c16="http://schemas.microsoft.com/office/drawing/2014/chart" uri="{C3380CC4-5D6E-409C-BE32-E72D297353CC}">
              <c16:uniqueId val="{00000001-587A-46B9-BDB0-3A6FA7AA9190}"/>
            </c:ext>
          </c:extLst>
        </c:ser>
        <c:dLbls>
          <c:showLegendKey val="0"/>
          <c:showVal val="0"/>
          <c:showCatName val="0"/>
          <c:showSerName val="0"/>
          <c:showPercent val="0"/>
          <c:showBubbleSize val="0"/>
        </c:dLbls>
        <c:gapWidth val="219"/>
        <c:overlap val="-27"/>
        <c:axId val="732278800"/>
        <c:axId val="732284080"/>
      </c:barChart>
      <c:catAx>
        <c:axId val="7322788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Litter Size Grouping (range of pups/litter)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2284080"/>
        <c:crosses val="autoZero"/>
        <c:auto val="1"/>
        <c:lblAlgn val="ctr"/>
        <c:lblOffset val="100"/>
        <c:noMultiLvlLbl val="0"/>
      </c:catAx>
      <c:valAx>
        <c:axId val="732284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  litters  by Litter Size Grouping</a:t>
                </a:r>
              </a:p>
            </c:rich>
          </c:tx>
          <c:layout>
            <c:manualLayout>
              <c:xMode val="edge"/>
              <c:yMode val="edge"/>
              <c:x val="3.6150447002092001E-3"/>
              <c:y val="0.163429765478584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2278800"/>
        <c:crosses val="autoZero"/>
        <c:crossBetween val="between"/>
      </c:valAx>
      <c:spPr>
        <a:noFill/>
        <a:ln>
          <a:noFill/>
        </a:ln>
        <a:effectLst/>
      </c:spPr>
    </c:plotArea>
    <c:legend>
      <c:legendPos val="b"/>
      <c:layout>
        <c:manualLayout>
          <c:xMode val="edge"/>
          <c:yMode val="edge"/>
          <c:x val="9.832025400731223E-2"/>
          <c:y val="0.15689964587813954"/>
          <c:w val="0.58713409295671537"/>
          <c:h val="0.1341376899041119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'Ave%MotilityByYrBorn'!$A$3:$A$23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'Ave%MotilityByYrBorn'!$B$3:$B$23</c:f>
              <c:numCache>
                <c:formatCode>General</c:formatCode>
                <c:ptCount val="21"/>
                <c:pt idx="0">
                  <c:v>95</c:v>
                </c:pt>
                <c:pt idx="1">
                  <c:v>92.3333333333333</c:v>
                </c:pt>
                <c:pt idx="2">
                  <c:v>92.948717948717899</c:v>
                </c:pt>
                <c:pt idx="3">
                  <c:v>93.292682926829301</c:v>
                </c:pt>
                <c:pt idx="4">
                  <c:v>91.739130434782595</c:v>
                </c:pt>
                <c:pt idx="5">
                  <c:v>93.620689655172399</c:v>
                </c:pt>
                <c:pt idx="6">
                  <c:v>87.770270270270302</c:v>
                </c:pt>
                <c:pt idx="7">
                  <c:v>88.8888888888889</c:v>
                </c:pt>
                <c:pt idx="8">
                  <c:v>85.2083333333333</c:v>
                </c:pt>
                <c:pt idx="9">
                  <c:v>89.047619047619094</c:v>
                </c:pt>
                <c:pt idx="10">
                  <c:v>93.125</c:v>
                </c:pt>
                <c:pt idx="11">
                  <c:v>93.703703703703695</c:v>
                </c:pt>
                <c:pt idx="12">
                  <c:v>87.828947368421098</c:v>
                </c:pt>
                <c:pt idx="13">
                  <c:v>88.648648648648603</c:v>
                </c:pt>
                <c:pt idx="14">
                  <c:v>84.640625</c:v>
                </c:pt>
                <c:pt idx="15">
                  <c:v>89.838709677419402</c:v>
                </c:pt>
                <c:pt idx="16">
                  <c:v>87.619047619047606</c:v>
                </c:pt>
                <c:pt idx="17">
                  <c:v>82.661290322580598</c:v>
                </c:pt>
                <c:pt idx="18">
                  <c:v>88.605263157894697</c:v>
                </c:pt>
                <c:pt idx="19">
                  <c:v>92.5</c:v>
                </c:pt>
                <c:pt idx="20">
                  <c:v>90.071428571428598</c:v>
                </c:pt>
              </c:numCache>
            </c:numRef>
          </c:val>
          <c:smooth val="0"/>
          <c:extLst>
            <c:ext xmlns:c16="http://schemas.microsoft.com/office/drawing/2014/chart" uri="{C3380CC4-5D6E-409C-BE32-E72D297353CC}">
              <c16:uniqueId val="{00000001-D4D6-4E4C-B2D9-621E1B3CD5B6}"/>
            </c:ext>
          </c:extLst>
        </c:ser>
        <c:dLbls>
          <c:showLegendKey val="0"/>
          <c:showVal val="0"/>
          <c:showCatName val="0"/>
          <c:showSerName val="0"/>
          <c:showPercent val="0"/>
          <c:showBubbleSize val="0"/>
        </c:dLbls>
        <c:smooth val="0"/>
        <c:axId val="1194720624"/>
        <c:axId val="1194716048"/>
      </c:lineChart>
      <c:catAx>
        <c:axId val="119472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4716048"/>
        <c:crosses val="autoZero"/>
        <c:auto val="1"/>
        <c:lblAlgn val="ctr"/>
        <c:lblOffset val="100"/>
        <c:noMultiLvlLbl val="0"/>
      </c:catAx>
      <c:valAx>
        <c:axId val="1194716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4720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AveSemenAbnByAgeEval!$D$2</c:f>
              <c:strCache>
                <c:ptCount val="1"/>
                <c:pt idx="0">
                  <c:v>LR</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AveSemenAbnByAgeEval!$D$3:$D$12</c:f>
              <c:numCache>
                <c:formatCode>General</c:formatCode>
                <c:ptCount val="10"/>
                <c:pt idx="0">
                  <c:v>9.4391100702576107</c:v>
                </c:pt>
                <c:pt idx="1">
                  <c:v>7.1447638603696104</c:v>
                </c:pt>
                <c:pt idx="2">
                  <c:v>8.8518518518518494</c:v>
                </c:pt>
                <c:pt idx="3">
                  <c:v>11.901345291479799</c:v>
                </c:pt>
                <c:pt idx="4">
                  <c:v>11.207792207792201</c:v>
                </c:pt>
                <c:pt idx="5">
                  <c:v>14.010752688171999</c:v>
                </c:pt>
                <c:pt idx="6">
                  <c:v>18.3170731707317</c:v>
                </c:pt>
                <c:pt idx="7">
                  <c:v>11.307692307692299</c:v>
                </c:pt>
                <c:pt idx="8">
                  <c:v>29.6</c:v>
                </c:pt>
                <c:pt idx="9">
                  <c:v>31.1428571428571</c:v>
                </c:pt>
              </c:numCache>
            </c:numRef>
          </c:val>
          <c:extLst>
            <c:ext xmlns:c16="http://schemas.microsoft.com/office/drawing/2014/chart" uri="{C3380CC4-5D6E-409C-BE32-E72D297353CC}">
              <c16:uniqueId val="{00000001-873C-4593-A636-11E18F1F3A95}"/>
            </c:ext>
          </c:extLst>
        </c:ser>
        <c:dLbls>
          <c:showLegendKey val="0"/>
          <c:showVal val="0"/>
          <c:showCatName val="0"/>
          <c:showSerName val="0"/>
          <c:showPercent val="0"/>
          <c:showBubbleSize val="0"/>
        </c:dLbls>
        <c:gapWidth val="219"/>
        <c:overlap val="-27"/>
        <c:axId val="1378172736"/>
        <c:axId val="1378175136"/>
      </c:barChart>
      <c:catAx>
        <c:axId val="137817273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175136"/>
        <c:crosses val="autoZero"/>
        <c:auto val="1"/>
        <c:lblAlgn val="ctr"/>
        <c:lblOffset val="100"/>
        <c:noMultiLvlLbl val="0"/>
      </c:catAx>
      <c:valAx>
        <c:axId val="137817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17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AgeLitterSizeByAgeSireMating!$N$2</c:f>
              <c:strCache>
                <c:ptCount val="1"/>
                <c:pt idx="0">
                  <c:v>1-4</c:v>
                </c:pt>
              </c:strCache>
            </c:strRef>
          </c:tx>
          <c:spPr>
            <a:solidFill>
              <a:schemeClr val="accent1"/>
            </a:solidFill>
            <a:ln>
              <a:noFill/>
            </a:ln>
            <a:effectLst/>
          </c:spPr>
          <c:invertIfNegative val="0"/>
          <c:cat>
            <c:strRef>
              <c:f>AgeLitterSizeByAgeSireMating!$O$1:$Q$1</c:f>
              <c:strCache>
                <c:ptCount val="3"/>
                <c:pt idx="0">
                  <c:v>Age 1-3</c:v>
                </c:pt>
                <c:pt idx="1">
                  <c:v>Age 4-5</c:v>
                </c:pt>
                <c:pt idx="2">
                  <c:v>Age 6</c:v>
                </c:pt>
              </c:strCache>
            </c:strRef>
          </c:cat>
          <c:val>
            <c:numRef>
              <c:f>AgeLitterSizeByAgeSireMating!$O$2:$Q$2</c:f>
              <c:numCache>
                <c:formatCode>0%</c:formatCode>
                <c:ptCount val="3"/>
                <c:pt idx="0">
                  <c:v>0.68</c:v>
                </c:pt>
                <c:pt idx="1">
                  <c:v>0.24</c:v>
                </c:pt>
                <c:pt idx="2">
                  <c:v>0.08</c:v>
                </c:pt>
              </c:numCache>
            </c:numRef>
          </c:val>
          <c:extLst>
            <c:ext xmlns:c16="http://schemas.microsoft.com/office/drawing/2014/chart" uri="{C3380CC4-5D6E-409C-BE32-E72D297353CC}">
              <c16:uniqueId val="{00000000-E384-4846-A8A2-AC6891D1D999}"/>
            </c:ext>
          </c:extLst>
        </c:ser>
        <c:ser>
          <c:idx val="1"/>
          <c:order val="1"/>
          <c:tx>
            <c:strRef>
              <c:f>AgeLitterSizeByAgeSireMating!$N$3</c:f>
              <c:strCache>
                <c:ptCount val="1"/>
                <c:pt idx="0">
                  <c:v>5-6</c:v>
                </c:pt>
              </c:strCache>
            </c:strRef>
          </c:tx>
          <c:spPr>
            <a:solidFill>
              <a:schemeClr val="accent2"/>
            </a:solidFill>
            <a:ln>
              <a:noFill/>
            </a:ln>
            <a:effectLst/>
          </c:spPr>
          <c:invertIfNegative val="0"/>
          <c:cat>
            <c:strRef>
              <c:f>AgeLitterSizeByAgeSireMating!$O$1:$Q$1</c:f>
              <c:strCache>
                <c:ptCount val="3"/>
                <c:pt idx="0">
                  <c:v>Age 1-3</c:v>
                </c:pt>
                <c:pt idx="1">
                  <c:v>Age 4-5</c:v>
                </c:pt>
                <c:pt idx="2">
                  <c:v>Age 6</c:v>
                </c:pt>
              </c:strCache>
            </c:strRef>
          </c:cat>
          <c:val>
            <c:numRef>
              <c:f>AgeLitterSizeByAgeSireMating!$O$3:$Q$3</c:f>
              <c:numCache>
                <c:formatCode>0%</c:formatCode>
                <c:ptCount val="3"/>
                <c:pt idx="0">
                  <c:v>0.81034482758620685</c:v>
                </c:pt>
                <c:pt idx="1">
                  <c:v>0.15517241379310345</c:v>
                </c:pt>
                <c:pt idx="2">
                  <c:v>3.4482758620689655E-2</c:v>
                </c:pt>
              </c:numCache>
            </c:numRef>
          </c:val>
          <c:extLst>
            <c:ext xmlns:c16="http://schemas.microsoft.com/office/drawing/2014/chart" uri="{C3380CC4-5D6E-409C-BE32-E72D297353CC}">
              <c16:uniqueId val="{00000001-E384-4846-A8A2-AC6891D1D999}"/>
            </c:ext>
          </c:extLst>
        </c:ser>
        <c:ser>
          <c:idx val="2"/>
          <c:order val="2"/>
          <c:tx>
            <c:strRef>
              <c:f>AgeLitterSizeByAgeSireMating!$N$4</c:f>
              <c:strCache>
                <c:ptCount val="1"/>
                <c:pt idx="0">
                  <c:v>7-9</c:v>
                </c:pt>
              </c:strCache>
            </c:strRef>
          </c:tx>
          <c:spPr>
            <a:solidFill>
              <a:schemeClr val="accent3"/>
            </a:solidFill>
            <a:ln>
              <a:noFill/>
            </a:ln>
            <a:effectLst/>
          </c:spPr>
          <c:invertIfNegative val="0"/>
          <c:cat>
            <c:strRef>
              <c:f>AgeLitterSizeByAgeSireMating!$O$1:$Q$1</c:f>
              <c:strCache>
                <c:ptCount val="3"/>
                <c:pt idx="0">
                  <c:v>Age 1-3</c:v>
                </c:pt>
                <c:pt idx="1">
                  <c:v>Age 4-5</c:v>
                </c:pt>
                <c:pt idx="2">
                  <c:v>Age 6</c:v>
                </c:pt>
              </c:strCache>
            </c:strRef>
          </c:cat>
          <c:val>
            <c:numRef>
              <c:f>AgeLitterSizeByAgeSireMating!$O$4:$Q$4</c:f>
              <c:numCache>
                <c:formatCode>0%</c:formatCode>
                <c:ptCount val="3"/>
                <c:pt idx="0">
                  <c:v>0.79856115107913672</c:v>
                </c:pt>
                <c:pt idx="1">
                  <c:v>0.19424460431654678</c:v>
                </c:pt>
                <c:pt idx="2">
                  <c:v>7.1942446043165471E-3</c:v>
                </c:pt>
              </c:numCache>
            </c:numRef>
          </c:val>
          <c:extLst>
            <c:ext xmlns:c16="http://schemas.microsoft.com/office/drawing/2014/chart" uri="{C3380CC4-5D6E-409C-BE32-E72D297353CC}">
              <c16:uniqueId val="{00000002-E384-4846-A8A2-AC6891D1D999}"/>
            </c:ext>
          </c:extLst>
        </c:ser>
        <c:ser>
          <c:idx val="3"/>
          <c:order val="3"/>
          <c:tx>
            <c:strRef>
              <c:f>AgeLitterSizeByAgeSireMating!$N$5</c:f>
              <c:strCache>
                <c:ptCount val="1"/>
                <c:pt idx="0">
                  <c:v>10+</c:v>
                </c:pt>
              </c:strCache>
            </c:strRef>
          </c:tx>
          <c:spPr>
            <a:solidFill>
              <a:schemeClr val="accent4"/>
            </a:solidFill>
            <a:ln>
              <a:noFill/>
            </a:ln>
            <a:effectLst/>
          </c:spPr>
          <c:invertIfNegative val="0"/>
          <c:cat>
            <c:strRef>
              <c:f>AgeLitterSizeByAgeSireMating!$O$1:$Q$1</c:f>
              <c:strCache>
                <c:ptCount val="3"/>
                <c:pt idx="0">
                  <c:v>Age 1-3</c:v>
                </c:pt>
                <c:pt idx="1">
                  <c:v>Age 4-5</c:v>
                </c:pt>
                <c:pt idx="2">
                  <c:v>Age 6</c:v>
                </c:pt>
              </c:strCache>
            </c:strRef>
          </c:cat>
          <c:val>
            <c:numRef>
              <c:f>AgeLitterSizeByAgeSireMating!$O$5:$Q$5</c:f>
              <c:numCache>
                <c:formatCode>0%</c:formatCode>
                <c:ptCount val="3"/>
                <c:pt idx="0">
                  <c:v>0.77083333333333337</c:v>
                </c:pt>
                <c:pt idx="1">
                  <c:v>0.20833333333333334</c:v>
                </c:pt>
                <c:pt idx="2">
                  <c:v>2.0833333333333332E-2</c:v>
                </c:pt>
              </c:numCache>
            </c:numRef>
          </c:val>
          <c:extLst>
            <c:ext xmlns:c16="http://schemas.microsoft.com/office/drawing/2014/chart" uri="{C3380CC4-5D6E-409C-BE32-E72D297353CC}">
              <c16:uniqueId val="{00000003-E384-4846-A8A2-AC6891D1D999}"/>
            </c:ext>
          </c:extLst>
        </c:ser>
        <c:dLbls>
          <c:showLegendKey val="0"/>
          <c:showVal val="0"/>
          <c:showCatName val="0"/>
          <c:showSerName val="0"/>
          <c:showPercent val="0"/>
          <c:showBubbleSize val="0"/>
        </c:dLbls>
        <c:gapWidth val="150"/>
        <c:overlap val="100"/>
        <c:axId val="1194582096"/>
        <c:axId val="1194576272"/>
      </c:barChart>
      <c:catAx>
        <c:axId val="11945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4576272"/>
        <c:crosses val="autoZero"/>
        <c:auto val="1"/>
        <c:lblAlgn val="ctr"/>
        <c:lblOffset val="100"/>
        <c:noMultiLvlLbl val="0"/>
      </c:catAx>
      <c:valAx>
        <c:axId val="119457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458209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0409027913231834"/>
          <c:y val="2.5210084033613445E-4"/>
          <c:w val="0.44397068032727982"/>
          <c:h val="0.11169500871214626"/>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2F2-4BB7-8CD0-90C8A32BAD6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72F2-4BB7-8CD0-90C8A32BAD62}"/>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72F2-4BB7-8CD0-90C8A32BAD62}"/>
              </c:ext>
            </c:extLst>
          </c:dPt>
          <c:dLbls>
            <c:dLbl>
              <c:idx val="1"/>
              <c:tx>
                <c:rich>
                  <a:bodyPr/>
                  <a:lstStyle/>
                  <a:p>
                    <a:fld id="{FF132C8D-CDD8-4A2E-87AD-D562F76E3AB1}" type="VALUE">
                      <a:rPr lang="en-US" sz="2400"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F2-4BB7-8CD0-90C8A32BAD62}"/>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'HeatSummary20230323 extra pivot'!$I$29:$I$31</c:f>
              <c:strCache>
                <c:ptCount val="3"/>
                <c:pt idx="0">
                  <c:v>&lt;6 Months</c:v>
                </c:pt>
                <c:pt idx="1">
                  <c:v>6 - 8.9 Months</c:v>
                </c:pt>
                <c:pt idx="2">
                  <c:v>&gt;=9 Months</c:v>
                </c:pt>
              </c:strCache>
            </c:strRef>
          </c:cat>
          <c:val>
            <c:numRef>
              <c:f>'HeatSummary20230323 extra pivot'!$K$29:$K$31</c:f>
              <c:numCache>
                <c:formatCode>0%</c:formatCode>
                <c:ptCount val="3"/>
                <c:pt idx="0">
                  <c:v>0</c:v>
                </c:pt>
                <c:pt idx="1">
                  <c:v>0.58620689655172409</c:v>
                </c:pt>
                <c:pt idx="2">
                  <c:v>0.41379310344827586</c:v>
                </c:pt>
              </c:numCache>
            </c:numRef>
          </c:val>
          <c:extLst>
            <c:ext xmlns:c16="http://schemas.microsoft.com/office/drawing/2014/chart" uri="{C3380CC4-5D6E-409C-BE32-E72D297353CC}">
              <c16:uniqueId val="{00000006-72F2-4BB7-8CD0-90C8A32BAD6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1052183186876466"/>
          <c:y val="0.88536530129175306"/>
          <c:w val="0.63342612774748586"/>
          <c:h val="0.1040896067116604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2"/>
              <c:layout>
                <c:manualLayout>
                  <c:x val="5.2151238591916557E-3"/>
                  <c:y val="-8.40336134453781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1B-4279-9739-FFA1E33859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'HeatSummary20230323 extra pivot'!$E$6:$E$8</c:f>
              <c:strCache>
                <c:ptCount val="3"/>
                <c:pt idx="0">
                  <c:v>&lt;6 Months</c:v>
                </c:pt>
                <c:pt idx="1">
                  <c:v>6 - 8.9 Months</c:v>
                </c:pt>
                <c:pt idx="2">
                  <c:v>&gt;=9 Months</c:v>
                </c:pt>
              </c:strCache>
            </c:strRef>
          </c:cat>
          <c:val>
            <c:numRef>
              <c:f>'HeatSummary20230323 extra pivot'!$G$6:$G$8</c:f>
              <c:numCache>
                <c:formatCode>General</c:formatCode>
                <c:ptCount val="3"/>
                <c:pt idx="1">
                  <c:v>7.7</c:v>
                </c:pt>
                <c:pt idx="2">
                  <c:v>7.3</c:v>
                </c:pt>
              </c:numCache>
            </c:numRef>
          </c:val>
          <c:extLst>
            <c:ext xmlns:c16="http://schemas.microsoft.com/office/drawing/2014/chart" uri="{C3380CC4-5D6E-409C-BE32-E72D297353CC}">
              <c16:uniqueId val="{00000000-833A-46E8-A33D-B16E2E059878}"/>
            </c:ext>
          </c:extLst>
        </c:ser>
        <c:dLbls>
          <c:dLblPos val="outEnd"/>
          <c:showLegendKey val="0"/>
          <c:showVal val="1"/>
          <c:showCatName val="0"/>
          <c:showSerName val="0"/>
          <c:showPercent val="0"/>
          <c:showBubbleSize val="0"/>
        </c:dLbls>
        <c:gapWidth val="219"/>
        <c:overlap val="-27"/>
        <c:axId val="843547631"/>
        <c:axId val="1597384271"/>
      </c:barChart>
      <c:catAx>
        <c:axId val="843547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97384271"/>
        <c:crosses val="autoZero"/>
        <c:auto val="1"/>
        <c:lblAlgn val="ctr"/>
        <c:lblOffset val="100"/>
        <c:noMultiLvlLbl val="0"/>
      </c:catAx>
      <c:valAx>
        <c:axId val="15973842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r>
                  <a:rPr lang="en-US" sz="2000" dirty="0"/>
                  <a:t>Avg </a:t>
                </a:r>
                <a:r>
                  <a:rPr lang="en-US" sz="2000" baseline="0" dirty="0"/>
                  <a:t>Litter</a:t>
                </a:r>
                <a:r>
                  <a:rPr lang="en-US" sz="2000" dirty="0"/>
                  <a:t> Size</a:t>
                </a:r>
              </a:p>
            </c:rich>
          </c:tx>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54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ConceptRate_AllLitUnique!$E$12</c:f>
              <c:strCache>
                <c:ptCount val="1"/>
                <c:pt idx="0">
                  <c:v>Conceived</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ConceptRate_AllLitUnique!$G$11:$I$11</c:f>
              <c:strCache>
                <c:ptCount val="2"/>
                <c:pt idx="0">
                  <c:v>Vasectomized Male N= 70</c:v>
                </c:pt>
                <c:pt idx="1">
                  <c:v>No Vasectomized Male N= 70</c:v>
                </c:pt>
              </c:strCache>
            </c:strRef>
          </c:cat>
          <c:val>
            <c:numRef>
              <c:f>ConceptRate_AllLitUnique!$G$12:$H$12</c:f>
              <c:numCache>
                <c:formatCode>0.0%</c:formatCode>
                <c:ptCount val="2"/>
                <c:pt idx="0">
                  <c:v>0.9</c:v>
                </c:pt>
                <c:pt idx="1">
                  <c:v>0.7142857142857143</c:v>
                </c:pt>
              </c:numCache>
            </c:numRef>
          </c:val>
          <c:extLst>
            <c:ext xmlns:c16="http://schemas.microsoft.com/office/drawing/2014/chart" uri="{C3380CC4-5D6E-409C-BE32-E72D297353CC}">
              <c16:uniqueId val="{00000000-B638-4CFC-8781-19C46C46A749}"/>
            </c:ext>
          </c:extLst>
        </c:ser>
        <c:ser>
          <c:idx val="1"/>
          <c:order val="1"/>
          <c:tx>
            <c:strRef>
              <c:f>ConceptRate_AllLitUnique!$E$13</c:f>
              <c:strCache>
                <c:ptCount val="1"/>
                <c:pt idx="0">
                  <c:v>Missed</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ConceptRate_AllLitUnique!$G$11:$I$11</c:f>
              <c:strCache>
                <c:ptCount val="2"/>
                <c:pt idx="0">
                  <c:v>Vasectomized Male N= 70</c:v>
                </c:pt>
                <c:pt idx="1">
                  <c:v>No Vasectomized Male N= 70</c:v>
                </c:pt>
              </c:strCache>
            </c:strRef>
          </c:cat>
          <c:val>
            <c:numRef>
              <c:f>ConceptRate_AllLitUnique!$G$13:$H$13</c:f>
              <c:numCache>
                <c:formatCode>0.0%</c:formatCode>
                <c:ptCount val="2"/>
                <c:pt idx="0">
                  <c:v>0.1</c:v>
                </c:pt>
                <c:pt idx="1">
                  <c:v>0.2857142857142857</c:v>
                </c:pt>
              </c:numCache>
            </c:numRef>
          </c:val>
          <c:extLst>
            <c:ext xmlns:c16="http://schemas.microsoft.com/office/drawing/2014/chart" uri="{C3380CC4-5D6E-409C-BE32-E72D297353CC}">
              <c16:uniqueId val="{00000001-B638-4CFC-8781-19C46C46A749}"/>
            </c:ext>
          </c:extLst>
        </c:ser>
        <c:dLbls>
          <c:dLblPos val="ctr"/>
          <c:showLegendKey val="0"/>
          <c:showVal val="1"/>
          <c:showCatName val="0"/>
          <c:showSerName val="0"/>
          <c:showPercent val="0"/>
          <c:showBubbleSize val="0"/>
        </c:dLbls>
        <c:gapWidth val="150"/>
        <c:overlap val="100"/>
        <c:axId val="161288159"/>
        <c:axId val="161296319"/>
      </c:barChart>
      <c:catAx>
        <c:axId val="161288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1296319"/>
        <c:crosses val="autoZero"/>
        <c:auto val="1"/>
        <c:lblAlgn val="ctr"/>
        <c:lblOffset val="100"/>
        <c:noMultiLvlLbl val="0"/>
      </c:catAx>
      <c:valAx>
        <c:axId val="161296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Conceived </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8815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CAB1-476E-AC7E-5892C79D9804}"/>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CAB1-476E-AC7E-5892C79D9804}"/>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[HistoricalSemenConceptionReviewGEB_2022_0413.xlsx]AveLitSizeByType_AllLitUnique!$A$16:$A$17</c:f>
              <c:strCache>
                <c:ptCount val="2"/>
                <c:pt idx="0">
                  <c:v>Frozen Vasectomized N =63</c:v>
                </c:pt>
                <c:pt idx="1">
                  <c:v>Frozen No Vasectomized N = 50</c:v>
                </c:pt>
              </c:strCache>
            </c:strRef>
          </c:cat>
          <c:val>
            <c:numRef>
              <c:f>[HistoricalSemenConceptionReviewGEB_2022_0413.xlsx]AveLitSizeByType_AllLitUnique!$B$16:$B$17</c:f>
              <c:numCache>
                <c:formatCode>0.0</c:formatCode>
                <c:ptCount val="2"/>
                <c:pt idx="0">
                  <c:v>7.2063492063492065</c:v>
                </c:pt>
                <c:pt idx="1">
                  <c:v>6.26</c:v>
                </c:pt>
              </c:numCache>
            </c:numRef>
          </c:val>
          <c:extLst>
            <c:ext xmlns:c16="http://schemas.microsoft.com/office/drawing/2014/chart" uri="{C3380CC4-5D6E-409C-BE32-E72D297353CC}">
              <c16:uniqueId val="{00000004-CAB1-476E-AC7E-5892C79D9804}"/>
            </c:ext>
          </c:extLst>
        </c:ser>
        <c:dLbls>
          <c:dLblPos val="ctr"/>
          <c:showLegendKey val="0"/>
          <c:showVal val="1"/>
          <c:showCatName val="0"/>
          <c:showSerName val="0"/>
          <c:showPercent val="0"/>
          <c:showBubbleSize val="0"/>
        </c:dLbls>
        <c:gapWidth val="150"/>
        <c:overlap val="100"/>
        <c:axId val="14230319"/>
        <c:axId val="14244719"/>
      </c:barChart>
      <c:catAx>
        <c:axId val="14230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44719"/>
        <c:crosses val="autoZero"/>
        <c:auto val="1"/>
        <c:lblAlgn val="ctr"/>
        <c:lblOffset val="100"/>
        <c:noMultiLvlLbl val="0"/>
      </c:catAx>
      <c:valAx>
        <c:axId val="14244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Average</a:t>
                </a:r>
                <a:r>
                  <a:rPr lang="en-US" sz="1800" baseline="0"/>
                  <a:t> Litter Size</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230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AveLitSizeByType_AllLitUnique!$C$8</c:f>
              <c:strCache>
                <c:ptCount val="1"/>
                <c:pt idx="0">
                  <c:v>Average Litter Size</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EACA-4DCA-9800-393FCE3D1F8D}"/>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EACA-4DCA-9800-393FCE3D1F8D}"/>
              </c:ext>
            </c:extLst>
          </c:dPt>
          <c:dPt>
            <c:idx val="2"/>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5-EACA-4DCA-9800-393FCE3D1F8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AveLitSizeByType_AllLitUnique!$A$9:$A$11</c:f>
              <c:strCache>
                <c:ptCount val="3"/>
                <c:pt idx="0">
                  <c:v>Fresh N = 1423</c:v>
                </c:pt>
                <c:pt idx="1">
                  <c:v>Frozen plus Vasect N = 63</c:v>
                </c:pt>
                <c:pt idx="2">
                  <c:v>Frozen w/o Vasect N = 50</c:v>
                </c:pt>
              </c:strCache>
            </c:strRef>
          </c:cat>
          <c:val>
            <c:numRef>
              <c:f>AveLitSizeByType_AllLitUnique!$C$9:$C$11</c:f>
              <c:numCache>
                <c:formatCode>0.0</c:formatCode>
                <c:ptCount val="3"/>
                <c:pt idx="0">
                  <c:v>7.6275474349964867</c:v>
                </c:pt>
                <c:pt idx="1">
                  <c:v>7.2063492063492065</c:v>
                </c:pt>
                <c:pt idx="2">
                  <c:v>6.26</c:v>
                </c:pt>
              </c:numCache>
            </c:numRef>
          </c:val>
          <c:extLst>
            <c:ext xmlns:c16="http://schemas.microsoft.com/office/drawing/2014/chart" uri="{C3380CC4-5D6E-409C-BE32-E72D297353CC}">
              <c16:uniqueId val="{00000007-EACA-4DCA-9800-393FCE3D1F8D}"/>
            </c:ext>
          </c:extLst>
        </c:ser>
        <c:dLbls>
          <c:dLblPos val="outEnd"/>
          <c:showLegendKey val="0"/>
          <c:showVal val="1"/>
          <c:showCatName val="0"/>
          <c:showSerName val="0"/>
          <c:showPercent val="0"/>
          <c:showBubbleSize val="0"/>
        </c:dLbls>
        <c:gapWidth val="219"/>
        <c:overlap val="-27"/>
        <c:axId val="22181135"/>
        <c:axId val="22199375"/>
      </c:barChart>
      <c:catAx>
        <c:axId val="2218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2199375"/>
        <c:crosses val="autoZero"/>
        <c:auto val="1"/>
        <c:lblAlgn val="ctr"/>
        <c:lblOffset val="100"/>
        <c:noMultiLvlLbl val="0"/>
      </c:catAx>
      <c:valAx>
        <c:axId val="22199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 Litter Size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181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813BA-26F5-BE43-80CB-262081E3FE2C}"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F85DE-DDDE-4942-8D9C-BC171CABB7C6}" type="slidenum">
              <a:rPr lang="en-US" smtClean="0"/>
              <a:t>‹#›</a:t>
            </a:fld>
            <a:endParaRPr lang="en-US"/>
          </a:p>
        </p:txBody>
      </p:sp>
    </p:spTree>
    <p:extLst>
      <p:ext uri="{BB962C8B-B14F-4D97-AF65-F5344CB8AC3E}">
        <p14:creationId xmlns:p14="http://schemas.microsoft.com/office/powerpoint/2010/main" val="306312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dairy farm</a:t>
            </a:r>
          </a:p>
          <a:p>
            <a:r>
              <a:rPr lang="en-US" dirty="0"/>
              <a:t>.  </a:t>
            </a:r>
          </a:p>
        </p:txBody>
      </p:sp>
      <p:sp>
        <p:nvSpPr>
          <p:cNvPr id="4" name="Slide Number Placeholder 3"/>
          <p:cNvSpPr>
            <a:spLocks noGrp="1"/>
          </p:cNvSpPr>
          <p:nvPr>
            <p:ph type="sldNum" sz="quarter" idx="5"/>
          </p:nvPr>
        </p:nvSpPr>
        <p:spPr/>
        <p:txBody>
          <a:bodyPr/>
          <a:lstStyle/>
          <a:p>
            <a:fld id="{F83F85DE-DDDE-4942-8D9C-BC171CABB7C6}" type="slidenum">
              <a:rPr lang="en-US" smtClean="0"/>
              <a:t>2</a:t>
            </a:fld>
            <a:endParaRPr lang="en-US"/>
          </a:p>
        </p:txBody>
      </p:sp>
    </p:spTree>
    <p:extLst>
      <p:ext uri="{BB962C8B-B14F-4D97-AF65-F5344CB8AC3E}">
        <p14:creationId xmlns:p14="http://schemas.microsoft.com/office/powerpoint/2010/main" val="718168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Testicular degeneration at a young age.  With the absence of any recent fever or illness =&gt; cull</a:t>
            </a:r>
          </a:p>
        </p:txBody>
      </p:sp>
      <p:sp>
        <p:nvSpPr>
          <p:cNvPr id="4" name="Slide Number Placeholder 3"/>
          <p:cNvSpPr>
            <a:spLocks noGrp="1"/>
          </p:cNvSpPr>
          <p:nvPr>
            <p:ph type="sldNum" sz="quarter" idx="5"/>
          </p:nvPr>
        </p:nvSpPr>
        <p:spPr/>
        <p:txBody>
          <a:bodyPr/>
          <a:lstStyle/>
          <a:p>
            <a:fld id="{F83F85DE-DDDE-4942-8D9C-BC171CABB7C6}" type="slidenum">
              <a:rPr lang="en-US" smtClean="0"/>
              <a:t>11</a:t>
            </a:fld>
            <a:endParaRPr lang="en-US"/>
          </a:p>
        </p:txBody>
      </p:sp>
    </p:spTree>
    <p:extLst>
      <p:ext uri="{BB962C8B-B14F-4D97-AF65-F5344CB8AC3E}">
        <p14:creationId xmlns:p14="http://schemas.microsoft.com/office/powerpoint/2010/main" val="735214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readings at Breed Eval.  Just for reference</a:t>
            </a:r>
          </a:p>
        </p:txBody>
      </p:sp>
      <p:sp>
        <p:nvSpPr>
          <p:cNvPr id="4" name="Slide Number Placeholder 3"/>
          <p:cNvSpPr>
            <a:spLocks noGrp="1"/>
          </p:cNvSpPr>
          <p:nvPr>
            <p:ph type="sldNum" sz="quarter" idx="5"/>
          </p:nvPr>
        </p:nvSpPr>
        <p:spPr/>
        <p:txBody>
          <a:bodyPr/>
          <a:lstStyle/>
          <a:p>
            <a:fld id="{F83F85DE-DDDE-4942-8D9C-BC171CABB7C6}" type="slidenum">
              <a:rPr lang="en-US" smtClean="0"/>
              <a:t>12</a:t>
            </a:fld>
            <a:endParaRPr lang="en-US"/>
          </a:p>
        </p:txBody>
      </p:sp>
    </p:spTree>
    <p:extLst>
      <p:ext uri="{BB962C8B-B14F-4D97-AF65-F5344CB8AC3E}">
        <p14:creationId xmlns:p14="http://schemas.microsoft.com/office/powerpoint/2010/main" val="274831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7.7 conceived down to 7.3 over 20 years</a:t>
            </a:r>
          </a:p>
        </p:txBody>
      </p:sp>
      <p:sp>
        <p:nvSpPr>
          <p:cNvPr id="4" name="Slide Number Placeholder 3"/>
          <p:cNvSpPr>
            <a:spLocks noGrp="1"/>
          </p:cNvSpPr>
          <p:nvPr>
            <p:ph type="sldNum" sz="quarter" idx="5"/>
          </p:nvPr>
        </p:nvSpPr>
        <p:spPr/>
        <p:txBody>
          <a:bodyPr/>
          <a:lstStyle/>
          <a:p>
            <a:fld id="{F83F85DE-DDDE-4942-8D9C-BC171CABB7C6}" type="slidenum">
              <a:rPr lang="en-US" smtClean="0"/>
              <a:t>14</a:t>
            </a:fld>
            <a:endParaRPr lang="en-US"/>
          </a:p>
        </p:txBody>
      </p:sp>
    </p:spTree>
    <p:extLst>
      <p:ext uri="{BB962C8B-B14F-4D97-AF65-F5344CB8AC3E}">
        <p14:creationId xmlns:p14="http://schemas.microsoft.com/office/powerpoint/2010/main" val="1246969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12% over last 20 years</a:t>
            </a:r>
          </a:p>
        </p:txBody>
      </p:sp>
      <p:sp>
        <p:nvSpPr>
          <p:cNvPr id="4" name="Slide Number Placeholder 3"/>
          <p:cNvSpPr>
            <a:spLocks noGrp="1"/>
          </p:cNvSpPr>
          <p:nvPr>
            <p:ph type="sldNum" sz="quarter" idx="5"/>
          </p:nvPr>
        </p:nvSpPr>
        <p:spPr/>
        <p:txBody>
          <a:bodyPr/>
          <a:lstStyle/>
          <a:p>
            <a:fld id="{F83F85DE-DDDE-4942-8D9C-BC171CABB7C6}" type="slidenum">
              <a:rPr lang="en-US" smtClean="0"/>
              <a:t>15</a:t>
            </a:fld>
            <a:endParaRPr lang="en-US"/>
          </a:p>
        </p:txBody>
      </p:sp>
    </p:spTree>
    <p:extLst>
      <p:ext uri="{BB962C8B-B14F-4D97-AF65-F5344CB8AC3E}">
        <p14:creationId xmlns:p14="http://schemas.microsoft.com/office/powerpoint/2010/main" val="2358818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data in 5 year groupings show the effects of collaborative breeding exchanges both domestically within the US and internationally.</a:t>
            </a:r>
          </a:p>
        </p:txBody>
      </p:sp>
      <p:sp>
        <p:nvSpPr>
          <p:cNvPr id="4" name="Slide Number Placeholder 3"/>
          <p:cNvSpPr>
            <a:spLocks noGrp="1"/>
          </p:cNvSpPr>
          <p:nvPr>
            <p:ph type="sldNum" sz="quarter" idx="5"/>
          </p:nvPr>
        </p:nvSpPr>
        <p:spPr/>
        <p:txBody>
          <a:bodyPr/>
          <a:lstStyle/>
          <a:p>
            <a:fld id="{F83F85DE-DDDE-4942-8D9C-BC171CABB7C6}" type="slidenum">
              <a:rPr lang="en-US" smtClean="0"/>
              <a:t>16</a:t>
            </a:fld>
            <a:endParaRPr lang="en-US"/>
          </a:p>
        </p:txBody>
      </p:sp>
    </p:spTree>
    <p:extLst>
      <p:ext uri="{BB962C8B-B14F-4D97-AF65-F5344CB8AC3E}">
        <p14:creationId xmlns:p14="http://schemas.microsoft.com/office/powerpoint/2010/main" val="271018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3F85DE-DDDE-4942-8D9C-BC171CABB7C6}" type="slidenum">
              <a:rPr lang="en-US" smtClean="0"/>
              <a:t>17</a:t>
            </a:fld>
            <a:endParaRPr lang="en-US"/>
          </a:p>
        </p:txBody>
      </p:sp>
    </p:spTree>
    <p:extLst>
      <p:ext uri="{BB962C8B-B14F-4D97-AF65-F5344CB8AC3E}">
        <p14:creationId xmlns:p14="http://schemas.microsoft.com/office/powerpoint/2010/main" val="199742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19</a:t>
            </a:fld>
            <a:endParaRPr lang="en-US"/>
          </a:p>
        </p:txBody>
      </p:sp>
    </p:spTree>
    <p:extLst>
      <p:ext uri="{BB962C8B-B14F-4D97-AF65-F5344CB8AC3E}">
        <p14:creationId xmlns:p14="http://schemas.microsoft.com/office/powerpoint/2010/main" val="385902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answer yes!  Breeding young, healthy broods consecutively shows the highest litter size average for GEB.  </a:t>
            </a:r>
          </a:p>
          <a:p>
            <a:r>
              <a:rPr lang="en-US" dirty="0"/>
              <a:t>A healthy uterus is a pregnant uterus.  There is not significant difference with skipping an occasional heat, but a definite difference is seen when you infrequently breed.  We’ll have to do some further digging to see why we skipped the low group so much but I would bet they were    </a:t>
            </a:r>
          </a:p>
        </p:txBody>
      </p:sp>
      <p:sp>
        <p:nvSpPr>
          <p:cNvPr id="4" name="Slide Number Placeholder 3"/>
          <p:cNvSpPr>
            <a:spLocks noGrp="1"/>
          </p:cNvSpPr>
          <p:nvPr>
            <p:ph type="sldNum" sz="quarter" idx="5"/>
          </p:nvPr>
        </p:nvSpPr>
        <p:spPr/>
        <p:txBody>
          <a:bodyPr/>
          <a:lstStyle/>
          <a:p>
            <a:fld id="{F83F85DE-DDDE-4942-8D9C-BC171CABB7C6}" type="slidenum">
              <a:rPr lang="en-US" smtClean="0"/>
              <a:t>20</a:t>
            </a:fld>
            <a:endParaRPr lang="en-US"/>
          </a:p>
        </p:txBody>
      </p:sp>
    </p:spTree>
    <p:extLst>
      <p:ext uri="{BB962C8B-B14F-4D97-AF65-F5344CB8AC3E}">
        <p14:creationId xmlns:p14="http://schemas.microsoft.com/office/powerpoint/2010/main" val="411102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21</a:t>
            </a:fld>
            <a:endParaRPr lang="en-US"/>
          </a:p>
        </p:txBody>
      </p:sp>
    </p:spTree>
    <p:extLst>
      <p:ext uri="{BB962C8B-B14F-4D97-AF65-F5344CB8AC3E}">
        <p14:creationId xmlns:p14="http://schemas.microsoft.com/office/powerpoint/2010/main" val="169491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23</a:t>
            </a:fld>
            <a:endParaRPr lang="en-US"/>
          </a:p>
        </p:txBody>
      </p:sp>
    </p:spTree>
    <p:extLst>
      <p:ext uri="{BB962C8B-B14F-4D97-AF65-F5344CB8AC3E}">
        <p14:creationId xmlns:p14="http://schemas.microsoft.com/office/powerpoint/2010/main" val="25499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 years at Guiding Eyes.   </a:t>
            </a:r>
          </a:p>
          <a:p>
            <a:r>
              <a:rPr lang="en-US" dirty="0"/>
              <a:t>Most data sets shown are encompassing 2 decades of data,</a:t>
            </a:r>
          </a:p>
        </p:txBody>
      </p:sp>
      <p:sp>
        <p:nvSpPr>
          <p:cNvPr id="4" name="Slide Number Placeholder 3"/>
          <p:cNvSpPr>
            <a:spLocks noGrp="1"/>
          </p:cNvSpPr>
          <p:nvPr>
            <p:ph type="sldNum" sz="quarter" idx="5"/>
          </p:nvPr>
        </p:nvSpPr>
        <p:spPr/>
        <p:txBody>
          <a:bodyPr/>
          <a:lstStyle/>
          <a:p>
            <a:fld id="{F83F85DE-DDDE-4942-8D9C-BC171CABB7C6}" type="slidenum">
              <a:rPr lang="en-US" smtClean="0"/>
              <a:t>3</a:t>
            </a:fld>
            <a:endParaRPr lang="en-US"/>
          </a:p>
        </p:txBody>
      </p:sp>
    </p:spTree>
    <p:extLst>
      <p:ext uri="{BB962C8B-B14F-4D97-AF65-F5344CB8AC3E}">
        <p14:creationId xmlns:p14="http://schemas.microsoft.com/office/powerpoint/2010/main" val="125154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24</a:t>
            </a:fld>
            <a:endParaRPr lang="en-US"/>
          </a:p>
        </p:txBody>
      </p:sp>
    </p:spTree>
    <p:extLst>
      <p:ext uri="{BB962C8B-B14F-4D97-AF65-F5344CB8AC3E}">
        <p14:creationId xmlns:p14="http://schemas.microsoft.com/office/powerpoint/2010/main" val="27809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following the Principles of Genetics, old semen loses value quick.  Annual assessment of who you are storing</a:t>
            </a:r>
          </a:p>
        </p:txBody>
      </p:sp>
      <p:sp>
        <p:nvSpPr>
          <p:cNvPr id="4" name="Slide Number Placeholder 3"/>
          <p:cNvSpPr>
            <a:spLocks noGrp="1"/>
          </p:cNvSpPr>
          <p:nvPr>
            <p:ph type="sldNum" sz="quarter" idx="5"/>
          </p:nvPr>
        </p:nvSpPr>
        <p:spPr/>
        <p:txBody>
          <a:bodyPr/>
          <a:lstStyle/>
          <a:p>
            <a:fld id="{F83F85DE-DDDE-4942-8D9C-BC171CABB7C6}" type="slidenum">
              <a:rPr lang="en-US" smtClean="0"/>
              <a:t>29</a:t>
            </a:fld>
            <a:endParaRPr lang="en-US"/>
          </a:p>
        </p:txBody>
      </p:sp>
    </p:spTree>
    <p:extLst>
      <p:ext uri="{BB962C8B-B14F-4D97-AF65-F5344CB8AC3E}">
        <p14:creationId xmlns:p14="http://schemas.microsoft.com/office/powerpoint/2010/main" val="221162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disgruntled employees.</a:t>
            </a:r>
          </a:p>
        </p:txBody>
      </p:sp>
      <p:sp>
        <p:nvSpPr>
          <p:cNvPr id="4" name="Slide Number Placeholder 3"/>
          <p:cNvSpPr>
            <a:spLocks noGrp="1"/>
          </p:cNvSpPr>
          <p:nvPr>
            <p:ph type="sldNum" sz="quarter" idx="5"/>
          </p:nvPr>
        </p:nvSpPr>
        <p:spPr/>
        <p:txBody>
          <a:bodyPr/>
          <a:lstStyle/>
          <a:p>
            <a:fld id="{F83F85DE-DDDE-4942-8D9C-BC171CABB7C6}" type="slidenum">
              <a:rPr lang="en-US" smtClean="0"/>
              <a:t>31</a:t>
            </a:fld>
            <a:endParaRPr lang="en-US"/>
          </a:p>
        </p:txBody>
      </p:sp>
    </p:spTree>
    <p:extLst>
      <p:ext uri="{BB962C8B-B14F-4D97-AF65-F5344CB8AC3E}">
        <p14:creationId xmlns:p14="http://schemas.microsoft.com/office/powerpoint/2010/main" val="27400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orgs have purchased equipment for private practice with contracts for free services. </a:t>
            </a:r>
          </a:p>
        </p:txBody>
      </p:sp>
      <p:sp>
        <p:nvSpPr>
          <p:cNvPr id="4" name="Slide Number Placeholder 3"/>
          <p:cNvSpPr>
            <a:spLocks noGrp="1"/>
          </p:cNvSpPr>
          <p:nvPr>
            <p:ph type="sldNum" sz="quarter" idx="5"/>
          </p:nvPr>
        </p:nvSpPr>
        <p:spPr/>
        <p:txBody>
          <a:bodyPr/>
          <a:lstStyle/>
          <a:p>
            <a:fld id="{F83F85DE-DDDE-4942-8D9C-BC171CABB7C6}" type="slidenum">
              <a:rPr lang="en-US" smtClean="0"/>
              <a:t>32</a:t>
            </a:fld>
            <a:endParaRPr lang="en-US"/>
          </a:p>
        </p:txBody>
      </p:sp>
    </p:spTree>
    <p:extLst>
      <p:ext uri="{BB962C8B-B14F-4D97-AF65-F5344CB8AC3E}">
        <p14:creationId xmlns:p14="http://schemas.microsoft.com/office/powerpoint/2010/main" val="18223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orgs have purchased equipment for private practice with contracts for free services</a:t>
            </a:r>
          </a:p>
        </p:txBody>
      </p:sp>
      <p:sp>
        <p:nvSpPr>
          <p:cNvPr id="4" name="Slide Number Placeholder 3"/>
          <p:cNvSpPr>
            <a:spLocks noGrp="1"/>
          </p:cNvSpPr>
          <p:nvPr>
            <p:ph type="sldNum" sz="quarter" idx="5"/>
          </p:nvPr>
        </p:nvSpPr>
        <p:spPr/>
        <p:txBody>
          <a:bodyPr/>
          <a:lstStyle/>
          <a:p>
            <a:fld id="{F83F85DE-DDDE-4942-8D9C-BC171CABB7C6}" type="slidenum">
              <a:rPr lang="en-US" smtClean="0"/>
              <a:t>33</a:t>
            </a:fld>
            <a:endParaRPr lang="en-US"/>
          </a:p>
        </p:txBody>
      </p:sp>
    </p:spTree>
    <p:extLst>
      <p:ext uri="{BB962C8B-B14F-4D97-AF65-F5344CB8AC3E}">
        <p14:creationId xmlns:p14="http://schemas.microsoft.com/office/powerpoint/2010/main" val="1256846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3F85DE-DDDE-4942-8D9C-BC171CABB7C6}" type="slidenum">
              <a:rPr lang="en-US" smtClean="0"/>
              <a:t>34</a:t>
            </a:fld>
            <a:endParaRPr lang="en-US"/>
          </a:p>
        </p:txBody>
      </p:sp>
    </p:spTree>
    <p:extLst>
      <p:ext uri="{BB962C8B-B14F-4D97-AF65-F5344CB8AC3E}">
        <p14:creationId xmlns:p14="http://schemas.microsoft.com/office/powerpoint/2010/main" val="3050947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effectLst/>
              </a:rPr>
              <a:t>This chart looks at average total semen counts on dogs that had multiple analyses, rather than highest or lowest.  Please disregard the seemingly high counts on the front end as data was not comprehensively stored in the database until 2002.  The contemporary group is not typical data due to reduced/delayed screenings of males through the COVID shutdowns. not the highest  or lowest count or the first ejaculate. </a:t>
            </a:r>
            <a:r>
              <a:rPr lang="en-US" sz="1000">
                <a:effectLst/>
                <a:latin typeface="Calibri" panose="020F0502020204030204" pitchFamily="34" charset="0"/>
                <a:ea typeface="Times New Roman" panose="02020603050405020304" pitchFamily="18" charset="0"/>
              </a:rPr>
              <a:t>on the </a:t>
            </a:r>
            <a:r>
              <a:rPr lang="en-US" sz="1000" err="1">
                <a:effectLst/>
                <a:latin typeface="Calibri" panose="020F0502020204030204" pitchFamily="34" charset="0"/>
                <a:ea typeface="Times New Roman" panose="02020603050405020304" pitchFamily="18" charset="0"/>
              </a:rPr>
              <a:t>aveage</a:t>
            </a:r>
            <a:r>
              <a:rPr lang="en-US" sz="1000">
                <a:effectLst/>
                <a:latin typeface="Calibri" panose="020F0502020204030204" pitchFamily="34" charset="0"/>
                <a:ea typeface="Times New Roman" panose="02020603050405020304" pitchFamily="18" charset="0"/>
              </a:rPr>
              <a:t> of all semen counts by dog where the average of any that were done at age 2 years for that dog was used (rather than the 1</a:t>
            </a:r>
            <a:r>
              <a:rPr lang="en-US" sz="1000" baseline="30000">
                <a:effectLst/>
                <a:latin typeface="Calibri" panose="020F0502020204030204" pitchFamily="34" charset="0"/>
                <a:ea typeface="Times New Roman" panose="02020603050405020304" pitchFamily="18" charset="0"/>
              </a:rPr>
              <a:t>st</a:t>
            </a:r>
            <a:r>
              <a:rPr lang="en-US" sz="1000">
                <a:effectLst/>
                <a:latin typeface="Calibri" panose="020F0502020204030204" pitchFamily="34" charset="0"/>
                <a:ea typeface="Times New Roman" panose="02020603050405020304" pitchFamily="18" charset="0"/>
              </a:rPr>
              <a:t> or last or highest or lowest </a:t>
            </a:r>
            <a:r>
              <a:rPr lang="en-US" sz="1000" err="1">
                <a:effectLst/>
                <a:latin typeface="Calibri" panose="020F0502020204030204" pitchFamily="34" charset="0"/>
                <a:ea typeface="Times New Roman" panose="02020603050405020304" pitchFamily="18" charset="0"/>
              </a:rPr>
              <a:t>etc</a:t>
            </a:r>
            <a:r>
              <a:rPr lang="en-US" sz="1000">
                <a:effectLst/>
                <a:latin typeface="Calibri" panose="020F0502020204030204" pitchFamily="34" charset="0"/>
                <a:ea typeface="Times New Roman" panose="02020603050405020304" pitchFamily="18" charset="0"/>
              </a:rPr>
              <a:t>)-  Answer- it is dropping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effectLst/>
                <a:latin typeface="Calibri" panose="020F0502020204030204" pitchFamily="34" charset="0"/>
                <a:ea typeface="Times New Roman" panose="02020603050405020304" pitchFamily="18" charset="0"/>
              </a:rPr>
              <a:t> </a:t>
            </a:r>
            <a:r>
              <a:rPr lang="en-US" sz="1100">
                <a:effectLst/>
                <a:latin typeface="Calibri" panose="020F0502020204030204" pitchFamily="34" charset="0"/>
                <a:ea typeface="Calibri" panose="020F0502020204030204" pitchFamily="34" charset="0"/>
              </a:rPr>
              <a:t>7/9/2004 </a:t>
            </a:r>
            <a:r>
              <a:rPr lang="en-US" sz="1100" err="1">
                <a:effectLst/>
                <a:latin typeface="Calibri" panose="020F0502020204030204" pitchFamily="34" charset="0"/>
                <a:ea typeface="Calibri" panose="020F0502020204030204" pitchFamily="34" charset="0"/>
              </a:rPr>
              <a:t>Spermacue</a:t>
            </a:r>
            <a:r>
              <a:rPr lang="en-US" sz="1100">
                <a:effectLst/>
                <a:latin typeface="Calibri" panose="020F0502020204030204" pitchFamily="34" charset="0"/>
                <a:ea typeface="Calibri" panose="020F0502020204030204" pitchFamily="34" charset="0"/>
              </a:rPr>
              <a:t>   1/2018  Casa installed</a:t>
            </a:r>
            <a:endParaRPr lang="en-US" sz="1100"/>
          </a:p>
          <a:p>
            <a:pPr>
              <a:spcBef>
                <a:spcPts val="0"/>
              </a:spcBef>
              <a:spcAft>
                <a:spcPts val="0"/>
              </a:spcAft>
            </a:pPr>
            <a:endParaRPr lang="en-US" sz="11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83F85DE-DDDE-4942-8D9C-BC171CABB7C6}" type="slidenum">
              <a:rPr lang="en-US" smtClean="0"/>
              <a:t>4</a:t>
            </a:fld>
            <a:endParaRPr lang="en-US"/>
          </a:p>
        </p:txBody>
      </p:sp>
    </p:spTree>
    <p:extLst>
      <p:ext uri="{BB962C8B-B14F-4D97-AF65-F5344CB8AC3E}">
        <p14:creationId xmlns:p14="http://schemas.microsoft.com/office/powerpoint/2010/main" val="195060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2018, motility was completely subjective at Guiding Eyes.  Drop size of semen matters</a:t>
            </a:r>
          </a:p>
        </p:txBody>
      </p:sp>
      <p:sp>
        <p:nvSpPr>
          <p:cNvPr id="4" name="Slide Number Placeholder 3"/>
          <p:cNvSpPr>
            <a:spLocks noGrp="1"/>
          </p:cNvSpPr>
          <p:nvPr>
            <p:ph type="sldNum" sz="quarter" idx="5"/>
          </p:nvPr>
        </p:nvSpPr>
        <p:spPr/>
        <p:txBody>
          <a:bodyPr/>
          <a:lstStyle/>
          <a:p>
            <a:fld id="{F83F85DE-DDDE-4942-8D9C-BC171CABB7C6}" type="slidenum">
              <a:rPr lang="en-US" smtClean="0"/>
              <a:t>5</a:t>
            </a:fld>
            <a:endParaRPr lang="en-US"/>
          </a:p>
        </p:txBody>
      </p:sp>
    </p:spTree>
    <p:extLst>
      <p:ext uri="{BB962C8B-B14F-4D97-AF65-F5344CB8AC3E}">
        <p14:creationId xmlns:p14="http://schemas.microsoft.com/office/powerpoint/2010/main" val="7574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intuitive.  The older the stud gets the more morphological defects are seen.  </a:t>
            </a:r>
          </a:p>
          <a:p>
            <a:r>
              <a:rPr lang="en-US" dirty="0"/>
              <a:t>Breed young, freeze young.  </a:t>
            </a:r>
          </a:p>
          <a:p>
            <a:r>
              <a:rPr lang="en-US" dirty="0"/>
              <a:t>We bank semen during the breeder screening process, often complete before his first natural mating.</a:t>
            </a:r>
          </a:p>
          <a:p>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6</a:t>
            </a:fld>
            <a:endParaRPr lang="en-US"/>
          </a:p>
        </p:txBody>
      </p:sp>
    </p:spTree>
    <p:extLst>
      <p:ext uri="{BB962C8B-B14F-4D97-AF65-F5344CB8AC3E}">
        <p14:creationId xmlns:p14="http://schemas.microsoft.com/office/powerpoint/2010/main" val="355604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 comfort.  Stress… </a:t>
            </a:r>
          </a:p>
        </p:txBody>
      </p:sp>
      <p:sp>
        <p:nvSpPr>
          <p:cNvPr id="4" name="Slide Number Placeholder 3"/>
          <p:cNvSpPr>
            <a:spLocks noGrp="1"/>
          </p:cNvSpPr>
          <p:nvPr>
            <p:ph type="sldNum" sz="quarter" idx="5"/>
          </p:nvPr>
        </p:nvSpPr>
        <p:spPr/>
        <p:txBody>
          <a:bodyPr/>
          <a:lstStyle/>
          <a:p>
            <a:fld id="{F83F85DE-DDDE-4942-8D9C-BC171CABB7C6}" type="slidenum">
              <a:rPr lang="en-US" smtClean="0"/>
              <a:t>7</a:t>
            </a:fld>
            <a:endParaRPr lang="en-US"/>
          </a:p>
        </p:txBody>
      </p:sp>
    </p:spTree>
    <p:extLst>
      <p:ext uri="{BB962C8B-B14F-4D97-AF65-F5344CB8AC3E}">
        <p14:creationId xmlns:p14="http://schemas.microsoft.com/office/powerpoint/2010/main" val="411166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collections over time, teaser bitches,, then ALK/PHOS levels.  Make sure lab knows that you are submitting seminal plasma</a:t>
            </a:r>
          </a:p>
        </p:txBody>
      </p:sp>
      <p:sp>
        <p:nvSpPr>
          <p:cNvPr id="4" name="Slide Number Placeholder 3"/>
          <p:cNvSpPr>
            <a:spLocks noGrp="1"/>
          </p:cNvSpPr>
          <p:nvPr>
            <p:ph type="sldNum" sz="quarter" idx="5"/>
          </p:nvPr>
        </p:nvSpPr>
        <p:spPr/>
        <p:txBody>
          <a:bodyPr/>
          <a:lstStyle/>
          <a:p>
            <a:fld id="{F83F85DE-DDDE-4942-8D9C-BC171CABB7C6}" type="slidenum">
              <a:rPr lang="en-US" smtClean="0"/>
              <a:t>8</a:t>
            </a:fld>
            <a:endParaRPr lang="en-US"/>
          </a:p>
        </p:txBody>
      </p:sp>
    </p:spTree>
    <p:extLst>
      <p:ext uri="{BB962C8B-B14F-4D97-AF65-F5344CB8AC3E}">
        <p14:creationId xmlns:p14="http://schemas.microsoft.com/office/powerpoint/2010/main" val="297256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Jody- didn’t track him out.  Had banked semen Perry-  Cefpodoxime, newest class of Cephalosporins</a:t>
            </a:r>
          </a:p>
        </p:txBody>
      </p:sp>
      <p:sp>
        <p:nvSpPr>
          <p:cNvPr id="4" name="Slide Number Placeholder 3"/>
          <p:cNvSpPr>
            <a:spLocks noGrp="1"/>
          </p:cNvSpPr>
          <p:nvPr>
            <p:ph type="sldNum" sz="quarter" idx="5"/>
          </p:nvPr>
        </p:nvSpPr>
        <p:spPr/>
        <p:txBody>
          <a:bodyPr/>
          <a:lstStyle/>
          <a:p>
            <a:fld id="{F83F85DE-DDDE-4942-8D9C-BC171CABB7C6}" type="slidenum">
              <a:rPr lang="en-US" smtClean="0"/>
              <a:t>9</a:t>
            </a:fld>
            <a:endParaRPr lang="en-US"/>
          </a:p>
        </p:txBody>
      </p:sp>
    </p:spTree>
    <p:extLst>
      <p:ext uri="{BB962C8B-B14F-4D97-AF65-F5344CB8AC3E}">
        <p14:creationId xmlns:p14="http://schemas.microsoft.com/office/powerpoint/2010/main" val="384948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effectLst/>
                <a:latin typeface="Arial" panose="020B0604020202020204" pitchFamily="34" charset="0"/>
                <a:ea typeface="Calibri" panose="020F0502020204030204" pitchFamily="34" charset="0"/>
              </a:rPr>
              <a:t>randomly jumbled mitochondria suggestive of testicular deg.  Early age =&gt; cull</a:t>
            </a:r>
            <a:endParaRPr lang="en-US" dirty="0"/>
          </a:p>
        </p:txBody>
      </p:sp>
      <p:sp>
        <p:nvSpPr>
          <p:cNvPr id="4" name="Slide Number Placeholder 3"/>
          <p:cNvSpPr>
            <a:spLocks noGrp="1"/>
          </p:cNvSpPr>
          <p:nvPr>
            <p:ph type="sldNum" sz="quarter" idx="5"/>
          </p:nvPr>
        </p:nvSpPr>
        <p:spPr/>
        <p:txBody>
          <a:bodyPr/>
          <a:lstStyle/>
          <a:p>
            <a:fld id="{F83F85DE-DDDE-4942-8D9C-BC171CABB7C6}" type="slidenum">
              <a:rPr lang="en-US" smtClean="0"/>
              <a:t>10</a:t>
            </a:fld>
            <a:endParaRPr lang="en-US"/>
          </a:p>
        </p:txBody>
      </p:sp>
    </p:spTree>
    <p:extLst>
      <p:ext uri="{BB962C8B-B14F-4D97-AF65-F5344CB8AC3E}">
        <p14:creationId xmlns:p14="http://schemas.microsoft.com/office/powerpoint/2010/main" val="2718052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E6599B-3915-1C44-85AC-9960C5A816D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2853" y="-7248"/>
            <a:ext cx="6309147" cy="6519305"/>
          </a:xfrm>
          <a:prstGeom prst="rect">
            <a:avLst/>
          </a:prstGeom>
        </p:spPr>
      </p:pic>
      <p:sp>
        <p:nvSpPr>
          <p:cNvPr id="2" name="Title 1">
            <a:extLst>
              <a:ext uri="{FF2B5EF4-FFF2-40B4-BE49-F238E27FC236}">
                <a16:creationId xmlns:a16="http://schemas.microsoft.com/office/drawing/2014/main" id="{2AB8A26E-BACF-FA48-BD1A-A380BFC0E9B0}"/>
              </a:ext>
            </a:extLst>
          </p:cNvPr>
          <p:cNvSpPr>
            <a:spLocks noGrp="1"/>
          </p:cNvSpPr>
          <p:nvPr>
            <p:ph type="ctrTitle" hasCustomPrompt="1"/>
          </p:nvPr>
        </p:nvSpPr>
        <p:spPr>
          <a:xfrm>
            <a:off x="600295" y="3166946"/>
            <a:ext cx="4559003" cy="1549648"/>
          </a:xfrm>
          <a:prstGeom prst="rect">
            <a:avLst/>
          </a:prstGeom>
        </p:spPr>
        <p:txBody>
          <a:bodyPr anchor="t"/>
          <a:lstStyle>
            <a:lvl1pPr algn="l">
              <a:lnSpc>
                <a:spcPct val="100000"/>
              </a:lnSpc>
              <a:spcBef>
                <a:spcPts val="0"/>
              </a:spcBef>
              <a:defRPr sz="4800" spc="-150">
                <a:solidFill>
                  <a:srgbClr val="0B4C92"/>
                </a:solidFill>
                <a:latin typeface="+mj-lt"/>
              </a:defRPr>
            </a:lvl1pPr>
          </a:lstStyle>
          <a:p>
            <a:r>
              <a:rPr lang="en-US"/>
              <a:t>ADD TITLE HERE</a:t>
            </a:r>
          </a:p>
        </p:txBody>
      </p:sp>
      <p:sp>
        <p:nvSpPr>
          <p:cNvPr id="3" name="Subtitle 2">
            <a:extLst>
              <a:ext uri="{FF2B5EF4-FFF2-40B4-BE49-F238E27FC236}">
                <a16:creationId xmlns:a16="http://schemas.microsoft.com/office/drawing/2014/main" id="{66BC8AF4-B4FE-AE4B-8D65-C988B2C480D5}"/>
              </a:ext>
            </a:extLst>
          </p:cNvPr>
          <p:cNvSpPr>
            <a:spLocks noGrp="1"/>
          </p:cNvSpPr>
          <p:nvPr>
            <p:ph type="subTitle" idx="1" hasCustomPrompt="1"/>
          </p:nvPr>
        </p:nvSpPr>
        <p:spPr>
          <a:xfrm>
            <a:off x="600295" y="4964047"/>
            <a:ext cx="4365715" cy="812285"/>
          </a:xfrm>
          <a:prstGeom prst="rect">
            <a:avLst/>
          </a:prstGeom>
        </p:spPr>
        <p:txBody>
          <a:bodyPr/>
          <a:lstStyle>
            <a:lvl1pPr marL="0" indent="0" algn="l">
              <a:buNone/>
              <a:defRPr sz="2400">
                <a:solidFill>
                  <a:srgbClr val="0B4C9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a:t>
            </a:r>
          </a:p>
        </p:txBody>
      </p:sp>
      <p:sp>
        <p:nvSpPr>
          <p:cNvPr id="7" name="Rectangle 6">
            <a:extLst>
              <a:ext uri="{FF2B5EF4-FFF2-40B4-BE49-F238E27FC236}">
                <a16:creationId xmlns:a16="http://schemas.microsoft.com/office/drawing/2014/main" id="{AC352478-AAA2-644D-BBE9-F895D7E6662E}"/>
              </a:ext>
            </a:extLst>
          </p:cNvPr>
          <p:cNvSpPr/>
          <p:nvPr userDrawn="1"/>
        </p:nvSpPr>
        <p:spPr>
          <a:xfrm>
            <a:off x="0" y="6509505"/>
            <a:ext cx="12192000" cy="348495"/>
          </a:xfrm>
          <a:prstGeom prst="rect">
            <a:avLst/>
          </a:prstGeom>
          <a:solidFill>
            <a:srgbClr val="8FA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1D4DFFA-809D-884D-9674-FE3569231126}"/>
              </a:ext>
            </a:extLst>
          </p:cNvPr>
          <p:cNvSpPr>
            <a:spLocks noGrp="1"/>
          </p:cNvSpPr>
          <p:nvPr>
            <p:ph type="sldNum" sz="quarter" idx="12"/>
          </p:nvPr>
        </p:nvSpPr>
        <p:spPr>
          <a:noFill/>
        </p:spPr>
        <p:txBody>
          <a:bodyPr/>
          <a:lstStyle>
            <a:lvl1pPr>
              <a:defRPr>
                <a:solidFill>
                  <a:schemeClr val="bg1"/>
                </a:solidFill>
              </a:defRPr>
            </a:lvl1pPr>
          </a:lstStyle>
          <a:p>
            <a:fld id="{AF57F05A-9DA4-7D45-9F16-609335198A2D}" type="slidenum">
              <a:rPr lang="en-US" smtClean="0"/>
              <a:pPr/>
              <a:t>‹#›</a:t>
            </a:fld>
            <a:endParaRPr lang="en-US"/>
          </a:p>
        </p:txBody>
      </p:sp>
      <p:pic>
        <p:nvPicPr>
          <p:cNvPr id="5" name="Picture 4">
            <a:extLst>
              <a:ext uri="{FF2B5EF4-FFF2-40B4-BE49-F238E27FC236}">
                <a16:creationId xmlns:a16="http://schemas.microsoft.com/office/drawing/2014/main" id="{F1FA2516-53D4-BA48-A403-32A23D744920}"/>
              </a:ext>
            </a:extLst>
          </p:cNvPr>
          <p:cNvPicPr>
            <a:picLocks noChangeAspect="1"/>
          </p:cNvPicPr>
          <p:nvPr userDrawn="1"/>
        </p:nvPicPr>
        <p:blipFill>
          <a:blip r:embed="rId3"/>
          <a:stretch>
            <a:fillRect/>
          </a:stretch>
        </p:blipFill>
        <p:spPr>
          <a:xfrm>
            <a:off x="719241" y="1071497"/>
            <a:ext cx="3175000" cy="1234846"/>
          </a:xfrm>
          <a:prstGeom prst="rect">
            <a:avLst/>
          </a:prstGeom>
        </p:spPr>
      </p:pic>
    </p:spTree>
    <p:extLst>
      <p:ext uri="{BB962C8B-B14F-4D97-AF65-F5344CB8AC3E}">
        <p14:creationId xmlns:p14="http://schemas.microsoft.com/office/powerpoint/2010/main" val="124364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DF343A-E52B-A443-B92F-903C69F6A1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06841" y="5088834"/>
            <a:ext cx="986967" cy="148045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D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366251" y="388909"/>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387901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BFBF1-358E-4A49-8A5F-A17D4D83E8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0404" y="5085183"/>
            <a:ext cx="984630" cy="147477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D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416986" y="443402"/>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
        <p:nvSpPr>
          <p:cNvPr id="9" name="Content Placeholder 2">
            <a:extLst>
              <a:ext uri="{FF2B5EF4-FFF2-40B4-BE49-F238E27FC236}">
                <a16:creationId xmlns:a16="http://schemas.microsoft.com/office/drawing/2014/main" id="{5270004D-970C-6045-99CB-80568D0586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4"/>
              </a:buBlip>
              <a:defRPr sz="1800"/>
            </a:lvl2pPr>
            <a:lvl3pPr marL="1143000" indent="-228600">
              <a:buFontTx/>
              <a:buBlip>
                <a:blip r:embed="rId4"/>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0434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3E111-74AA-0544-BB51-F89DC0F4B1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6589" y="5173339"/>
            <a:ext cx="1155411" cy="1376374"/>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55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3E7"/>
              </a:solidFill>
            </a:endParaRPr>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25705" y="359142"/>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3749640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DF343A-E52B-A443-B92F-903C69F6A1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06841" y="5088834"/>
            <a:ext cx="986967" cy="148045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55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366251" y="418856"/>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138415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BFBF1-358E-4A49-8A5F-A17D4D83E8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0404" y="5085183"/>
            <a:ext cx="984630" cy="147477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55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25705" y="429541"/>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
        <p:nvSpPr>
          <p:cNvPr id="9" name="Content Placeholder 2">
            <a:extLst>
              <a:ext uri="{FF2B5EF4-FFF2-40B4-BE49-F238E27FC236}">
                <a16:creationId xmlns:a16="http://schemas.microsoft.com/office/drawing/2014/main" id="{5270004D-970C-6045-99CB-80568D0586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4"/>
              </a:buBlip>
              <a:defRPr sz="1800"/>
            </a:lvl2pPr>
            <a:lvl3pPr marL="1143000" indent="-228600">
              <a:buFontTx/>
              <a:buBlip>
                <a:blip r:embed="rId4"/>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59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D692BC-B2C8-ED4E-9916-0CFE50A47B00}"/>
              </a:ext>
            </a:extLst>
          </p:cNvPr>
          <p:cNvSpPr/>
          <p:nvPr userDrawn="1"/>
        </p:nvSpPr>
        <p:spPr>
          <a:xfrm>
            <a:off x="0" y="-1"/>
            <a:ext cx="12192000" cy="5863639"/>
          </a:xfrm>
          <a:prstGeom prst="rect">
            <a:avLst/>
          </a:prstGeom>
          <a:solidFill>
            <a:srgbClr val="0B4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650081" y="2450306"/>
            <a:ext cx="7739062" cy="1542871"/>
          </a:xfrm>
          <a:prstGeom prst="rect">
            <a:avLst/>
          </a:prstGeom>
        </p:spPr>
        <p:txBody>
          <a:bodyPr anchor="ctr" anchorCtr="0"/>
          <a:lstStyle>
            <a:lvl1pPr>
              <a:defRPr sz="4000" b="0" i="0">
                <a:solidFill>
                  <a:srgbClr val="FFFFFF"/>
                </a:solidFill>
                <a:latin typeface="+mj-lt"/>
                <a:cs typeface="Arial" panose="020B0604020202020204" pitchFamily="34" charset="0"/>
              </a:defRPr>
            </a:lvl1pPr>
          </a:lstStyle>
          <a:p>
            <a:r>
              <a:rPr lang="en-US"/>
              <a:t>Add Slide Divider</a:t>
            </a:r>
            <a:br>
              <a:rPr lang="en-US"/>
            </a:br>
            <a:r>
              <a:rPr lang="en-US"/>
              <a:t>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101168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45853E3-7A78-FC44-87EA-F12E3423F9EF}"/>
              </a:ext>
            </a:extLst>
          </p:cNvPr>
          <p:cNvSpPr>
            <a:spLocks noGrp="1"/>
          </p:cNvSpPr>
          <p:nvPr>
            <p:ph idx="13"/>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2"/>
              </a:buBlip>
              <a:defRPr sz="1800"/>
            </a:lvl2pPr>
            <a:lvl3pPr marL="1143000" indent="-228600">
              <a:buFontTx/>
              <a:buBlip>
                <a:blip r:embed="rId2"/>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C8A3E111-74AA-0544-BB51-F89DC0F4B1A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flipH="1">
            <a:off x="11036589" y="5173339"/>
            <a:ext cx="1155411" cy="1376374"/>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3E7"/>
              </a:solidFill>
            </a:endParaRPr>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25705" y="429224"/>
            <a:ext cx="9740590" cy="734713"/>
          </a:xfrm>
          <a:prstGeom prst="rect">
            <a:avLst/>
          </a:prstGeom>
        </p:spPr>
        <p:txBody>
          <a:bodyPr/>
          <a:lstStyle>
            <a:lvl1pPr>
              <a:defRPr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3134825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DF343A-E52B-A443-B92F-903C69F6A1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06841" y="5088834"/>
            <a:ext cx="986967" cy="148045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25705" y="359142"/>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98749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BFBF1-358E-4A49-8A5F-A17D4D83E8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0404" y="5085183"/>
            <a:ext cx="984630" cy="147477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03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89814" y="433947"/>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
        <p:nvSpPr>
          <p:cNvPr id="9" name="Content Placeholder 2">
            <a:extLst>
              <a:ext uri="{FF2B5EF4-FFF2-40B4-BE49-F238E27FC236}">
                <a16:creationId xmlns:a16="http://schemas.microsoft.com/office/drawing/2014/main" id="{5270004D-970C-6045-99CB-80568D0586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4"/>
              </a:buBlip>
              <a:defRPr sz="1800"/>
            </a:lvl2pPr>
            <a:lvl3pPr marL="1143000" indent="-228600">
              <a:buFontTx/>
              <a:buBlip>
                <a:blip r:embed="rId4"/>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2190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2F2A-4CCB-9C4B-B91B-BD2006422E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486294-63B5-BF44-81FD-424A2F2677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FD1D38-12F7-FD4B-930D-0F81DB4BFD7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1C1E76A-CAEE-A449-9467-7CBC58324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BDD99E-39EC-FF43-AB8B-058EC5A8D6CA}"/>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233586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815C4490-08A8-4246-B9F0-E224762A77CC}"/>
              </a:ext>
            </a:extLst>
          </p:cNvPr>
          <p:cNvSpPr>
            <a:spLocks noGrp="1"/>
          </p:cNvSpPr>
          <p:nvPr>
            <p:ph type="pic" idx="13"/>
          </p:nvPr>
        </p:nvSpPr>
        <p:spPr>
          <a:xfrm>
            <a:off x="5882852" y="-7247"/>
            <a:ext cx="6309148" cy="651675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2AB8A26E-BACF-FA48-BD1A-A380BFC0E9B0}"/>
              </a:ext>
            </a:extLst>
          </p:cNvPr>
          <p:cNvSpPr>
            <a:spLocks noGrp="1"/>
          </p:cNvSpPr>
          <p:nvPr>
            <p:ph type="ctrTitle" hasCustomPrompt="1"/>
          </p:nvPr>
        </p:nvSpPr>
        <p:spPr>
          <a:xfrm>
            <a:off x="600295" y="3166946"/>
            <a:ext cx="4559003" cy="1549648"/>
          </a:xfrm>
          <a:prstGeom prst="rect">
            <a:avLst/>
          </a:prstGeom>
        </p:spPr>
        <p:txBody>
          <a:bodyPr anchor="t"/>
          <a:lstStyle>
            <a:lvl1pPr algn="l">
              <a:lnSpc>
                <a:spcPct val="100000"/>
              </a:lnSpc>
              <a:spcBef>
                <a:spcPts val="0"/>
              </a:spcBef>
              <a:defRPr sz="4800" spc="-150">
                <a:solidFill>
                  <a:srgbClr val="0B4C92"/>
                </a:solidFill>
                <a:latin typeface="+mj-lt"/>
              </a:defRPr>
            </a:lvl1pPr>
          </a:lstStyle>
          <a:p>
            <a:r>
              <a:rPr lang="en-US"/>
              <a:t>ADD TITLE HERE</a:t>
            </a:r>
          </a:p>
        </p:txBody>
      </p:sp>
      <p:sp>
        <p:nvSpPr>
          <p:cNvPr id="3" name="Subtitle 2">
            <a:extLst>
              <a:ext uri="{FF2B5EF4-FFF2-40B4-BE49-F238E27FC236}">
                <a16:creationId xmlns:a16="http://schemas.microsoft.com/office/drawing/2014/main" id="{66BC8AF4-B4FE-AE4B-8D65-C988B2C480D5}"/>
              </a:ext>
            </a:extLst>
          </p:cNvPr>
          <p:cNvSpPr>
            <a:spLocks noGrp="1"/>
          </p:cNvSpPr>
          <p:nvPr>
            <p:ph type="subTitle" idx="1" hasCustomPrompt="1"/>
          </p:nvPr>
        </p:nvSpPr>
        <p:spPr>
          <a:xfrm>
            <a:off x="600295" y="4964047"/>
            <a:ext cx="4365715" cy="812285"/>
          </a:xfrm>
          <a:prstGeom prst="rect">
            <a:avLst/>
          </a:prstGeom>
        </p:spPr>
        <p:txBody>
          <a:bodyPr/>
          <a:lstStyle>
            <a:lvl1pPr marL="0" indent="0" algn="l">
              <a:buNone/>
              <a:defRPr sz="2400">
                <a:solidFill>
                  <a:srgbClr val="0B4C9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a:t>
            </a:r>
          </a:p>
        </p:txBody>
      </p:sp>
      <p:sp>
        <p:nvSpPr>
          <p:cNvPr id="7" name="Rectangle 6">
            <a:extLst>
              <a:ext uri="{FF2B5EF4-FFF2-40B4-BE49-F238E27FC236}">
                <a16:creationId xmlns:a16="http://schemas.microsoft.com/office/drawing/2014/main" id="{AC352478-AAA2-644D-BBE9-F895D7E6662E}"/>
              </a:ext>
            </a:extLst>
          </p:cNvPr>
          <p:cNvSpPr/>
          <p:nvPr userDrawn="1"/>
        </p:nvSpPr>
        <p:spPr>
          <a:xfrm>
            <a:off x="0" y="6509505"/>
            <a:ext cx="12192000" cy="348495"/>
          </a:xfrm>
          <a:prstGeom prst="rect">
            <a:avLst/>
          </a:prstGeom>
          <a:solidFill>
            <a:srgbClr val="8FA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1D4DFFA-809D-884D-9674-FE3569231126}"/>
              </a:ext>
            </a:extLst>
          </p:cNvPr>
          <p:cNvSpPr>
            <a:spLocks noGrp="1"/>
          </p:cNvSpPr>
          <p:nvPr>
            <p:ph type="sldNum" sz="quarter" idx="12"/>
          </p:nvPr>
        </p:nvSpPr>
        <p:spPr/>
        <p:txBody>
          <a:bodyPr/>
          <a:lstStyle/>
          <a:p>
            <a:fld id="{AF57F05A-9DA4-7D45-9F16-609335198A2D}" type="slidenum">
              <a:rPr lang="en-US" smtClean="0"/>
              <a:t>‹#›</a:t>
            </a:fld>
            <a:endParaRPr lang="en-US"/>
          </a:p>
        </p:txBody>
      </p:sp>
      <p:pic>
        <p:nvPicPr>
          <p:cNvPr id="5" name="Picture 4">
            <a:extLst>
              <a:ext uri="{FF2B5EF4-FFF2-40B4-BE49-F238E27FC236}">
                <a16:creationId xmlns:a16="http://schemas.microsoft.com/office/drawing/2014/main" id="{F1FA2516-53D4-BA48-A403-32A23D744920}"/>
              </a:ext>
            </a:extLst>
          </p:cNvPr>
          <p:cNvPicPr>
            <a:picLocks noChangeAspect="1"/>
          </p:cNvPicPr>
          <p:nvPr userDrawn="1"/>
        </p:nvPicPr>
        <p:blipFill>
          <a:blip r:embed="rId2"/>
          <a:stretch>
            <a:fillRect/>
          </a:stretch>
        </p:blipFill>
        <p:spPr>
          <a:xfrm>
            <a:off x="719241" y="1071497"/>
            <a:ext cx="3175000" cy="1234846"/>
          </a:xfrm>
          <a:prstGeom prst="rect">
            <a:avLst/>
          </a:prstGeom>
        </p:spPr>
      </p:pic>
    </p:spTree>
    <p:extLst>
      <p:ext uri="{BB962C8B-B14F-4D97-AF65-F5344CB8AC3E}">
        <p14:creationId xmlns:p14="http://schemas.microsoft.com/office/powerpoint/2010/main" val="953264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B8C0-C036-2D49-B27D-9AC03CB846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2D522-10B2-0048-A825-04546E39C2B0}"/>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406E60-3CCC-2849-8F03-A8143B1DEC16}"/>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6A86E-C6D0-664A-BB15-FA87AE228AB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08CC7F7-656A-904B-A35E-C589935D9E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D189A2-F15B-6844-A238-A24CB0B3B022}"/>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521612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172D-9463-B043-8E17-849DB0130B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A0BFD9-3119-4247-8759-27C7C4B7E4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800DA0-2F88-C341-8A34-CCACB60A83A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F186D1-0A58-4E44-96ED-7EBB33F2CA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C0BDC0-6FC5-BB42-92C9-E1BCBC3C2A79}"/>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70BB2E-60E1-AD40-84ED-D8ECA56113D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2B3727AF-7881-6E46-9908-BD63640E8E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3F1438-DDC1-CE4D-9361-D6CDAB92D2F3}"/>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1259933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0FDB-0F4F-2347-8836-D40EEC883E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4BCA43-4A92-C642-B383-9E92F327761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FFFEF8A-DDE0-9C4A-86BC-BC3541D8C7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05F781-50FD-E54B-A36C-0B7E60BB43C0}"/>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382047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EB663-B5A8-7349-AB60-162FA958D1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29725709-42F9-6A4B-8CD1-0F1196DD4C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58EB75-5259-7B4A-84E1-451C4FC981AB}"/>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14107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02E5-E1E3-6144-9EFA-DF8869169F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D283C-9B78-FE4A-B3F8-0A9BC047800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76BCC-E4D9-624F-991D-39477F3104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AB13AC-20D1-6743-8305-0BDCD783B35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E301B56-03C1-0340-AC1C-0BD9A0A30E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B7C697-9F20-1749-8FFC-0BA0ED0647B8}"/>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1926440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999A-315C-514C-8D5F-CA93B3437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B7184E-DFE5-8A48-9971-3259AF1E26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235814-1D0A-534A-B70F-770B07DCE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3CC277-7E93-2F48-9857-9E05F006414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C1745E8-BE3F-D44B-A105-7F8C1A2A7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7C7C08C-592E-4346-91FE-628B3E5F8556}"/>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3996739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834A-4D88-D34B-9AF6-1522182421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AB9C3-EBE1-3947-B200-AA3DF50DB1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3DE2F-14C6-3048-95C0-5F675A8430E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B3DF85C-12E3-454F-B6F6-58DE896D6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7102C-C52E-844D-B111-8A731E617A57}"/>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1362117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848D03-4046-F24D-91CE-73EFF0EE886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01E00A-B16D-C240-8801-2BB066DAD2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D2E22E-5F02-814F-A1AC-34EAEF19CA9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402830-0DA0-0F42-804F-FAD83DEA31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C9B178-EBA8-044C-AEBE-C3B0F5EB9D2D}"/>
              </a:ext>
            </a:extLst>
          </p:cNvPr>
          <p:cNvSpPr>
            <a:spLocks noGrp="1"/>
          </p:cNvSpPr>
          <p:nvPr>
            <p:ph type="sldNum" sz="quarter" idx="12"/>
          </p:nvPr>
        </p:nvSpPr>
        <p:spPr/>
        <p:txBody>
          <a:bodyPr/>
          <a:lstStyle/>
          <a:p>
            <a:fld id="{AF57F05A-9DA4-7D45-9F16-609335198A2D}" type="slidenum">
              <a:rPr lang="en-US" smtClean="0"/>
              <a:t>‹#›</a:t>
            </a:fld>
            <a:endParaRPr lang="en-US"/>
          </a:p>
        </p:txBody>
      </p:sp>
    </p:spTree>
    <p:extLst>
      <p:ext uri="{BB962C8B-B14F-4D97-AF65-F5344CB8AC3E}">
        <p14:creationId xmlns:p14="http://schemas.microsoft.com/office/powerpoint/2010/main" val="414491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3E111-74AA-0544-BB51-F89DC0F4B1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6589" y="5173339"/>
            <a:ext cx="1155411" cy="1376374"/>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FA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920030" y="313680"/>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2089271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DF343A-E52B-A443-B92F-903C69F6A1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06841" y="5088834"/>
            <a:ext cx="986967" cy="148045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FA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507702" y="380221"/>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375401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BFBF1-358E-4A49-8A5F-A17D4D83E8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0404" y="5085183"/>
            <a:ext cx="984630" cy="147477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8FA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613210" y="291633"/>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
        <p:nvSpPr>
          <p:cNvPr id="9" name="Content Placeholder 2">
            <a:extLst>
              <a:ext uri="{FF2B5EF4-FFF2-40B4-BE49-F238E27FC236}">
                <a16:creationId xmlns:a16="http://schemas.microsoft.com/office/drawing/2014/main" id="{5270004D-970C-6045-99CB-80568D0586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4"/>
              </a:buBlip>
              <a:defRPr sz="1800"/>
            </a:lvl2pPr>
            <a:lvl3pPr marL="1143000" indent="-228600">
              <a:buFontTx/>
              <a:buBlip>
                <a:blip r:embed="rId4"/>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708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3E111-74AA-0544-BB51-F89DC0F4B1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6589" y="5173339"/>
            <a:ext cx="1155411" cy="1376374"/>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00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3E7"/>
              </a:solidFill>
            </a:endParaRPr>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613210" y="652873"/>
            <a:ext cx="9740590" cy="734713"/>
          </a:xfrm>
          <a:prstGeom prst="rect">
            <a:avLst/>
          </a:prstGeom>
        </p:spPr>
        <p:txBody>
          <a:bodyPr/>
          <a:lstStyle>
            <a:lvl1pPr>
              <a:defRPr b="0" i="0">
                <a:solidFill>
                  <a:srgbClr val="0B4C92"/>
                </a:solidFill>
                <a:latin typeface="+mj-lt"/>
                <a:cs typeface="Arial" panose="020B0604020202020204" pitchFamily="34" charset="0"/>
              </a:defRPr>
            </a:lvl1pPr>
          </a:lstStyle>
          <a:p>
            <a:r>
              <a:rPr lang="en-US"/>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257529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DF343A-E52B-A443-B92F-903C69F6A1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06841" y="5088834"/>
            <a:ext cx="986967" cy="148045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00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25705" y="418857"/>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9188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BFBF1-358E-4A49-8A5F-A17D4D83E8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0404" y="5085183"/>
            <a:ext cx="984630" cy="1474771"/>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00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89814" y="509769"/>
            <a:ext cx="9740590" cy="629961"/>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
        <p:nvSpPr>
          <p:cNvPr id="9" name="Content Placeholder 2">
            <a:extLst>
              <a:ext uri="{FF2B5EF4-FFF2-40B4-BE49-F238E27FC236}">
                <a16:creationId xmlns:a16="http://schemas.microsoft.com/office/drawing/2014/main" id="{5270004D-970C-6045-99CB-80568D0586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4"/>
              </a:buBlip>
              <a:defRPr sz="1800"/>
            </a:lvl2pPr>
            <a:lvl3pPr marL="1143000" indent="-228600">
              <a:buFontTx/>
              <a:buBlip>
                <a:blip r:embed="rId4"/>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339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3E111-74AA-0544-BB51-F89DC0F4B1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11036589" y="5173339"/>
            <a:ext cx="1155411" cy="1376374"/>
          </a:xfrm>
          <a:prstGeom prst="rect">
            <a:avLst/>
          </a:prstGeom>
        </p:spPr>
      </p:pic>
      <p:sp>
        <p:nvSpPr>
          <p:cNvPr id="7" name="Rectangle 6">
            <a:extLst>
              <a:ext uri="{FF2B5EF4-FFF2-40B4-BE49-F238E27FC236}">
                <a16:creationId xmlns:a16="http://schemas.microsoft.com/office/drawing/2014/main" id="{B8BED3EB-533D-C44B-AFAF-C193FAEEF5B5}"/>
              </a:ext>
            </a:extLst>
          </p:cNvPr>
          <p:cNvSpPr/>
          <p:nvPr userDrawn="1"/>
        </p:nvSpPr>
        <p:spPr>
          <a:xfrm>
            <a:off x="0" y="6554266"/>
            <a:ext cx="12192000" cy="303734"/>
          </a:xfrm>
          <a:prstGeom prst="rect">
            <a:avLst/>
          </a:prstGeom>
          <a:solidFill>
            <a:srgbClr val="ED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3E7"/>
              </a:solidFill>
            </a:endParaRPr>
          </a:p>
        </p:txBody>
      </p:sp>
      <p:sp>
        <p:nvSpPr>
          <p:cNvPr id="2" name="Title 1">
            <a:extLst>
              <a:ext uri="{FF2B5EF4-FFF2-40B4-BE49-F238E27FC236}">
                <a16:creationId xmlns:a16="http://schemas.microsoft.com/office/drawing/2014/main" id="{63C1B3C3-D7A2-A54A-8B1E-0B6079D9A472}"/>
              </a:ext>
            </a:extLst>
          </p:cNvPr>
          <p:cNvSpPr>
            <a:spLocks noGrp="1"/>
          </p:cNvSpPr>
          <p:nvPr>
            <p:ph type="title" hasCustomPrompt="1"/>
          </p:nvPr>
        </p:nvSpPr>
        <p:spPr>
          <a:xfrm>
            <a:off x="1295999" y="321109"/>
            <a:ext cx="9740590" cy="734713"/>
          </a:xfrm>
          <a:prstGeom prst="rect">
            <a:avLst/>
          </a:prstGeom>
        </p:spPr>
        <p:txBody>
          <a:bodyPr/>
          <a:lstStyle>
            <a:lvl1pPr>
              <a:defRPr sz="3600" b="0" i="0">
                <a:solidFill>
                  <a:srgbClr val="0B4C92"/>
                </a:solidFill>
                <a:latin typeface="+mj-lt"/>
                <a:cs typeface="Arial" panose="020B0604020202020204" pitchFamily="34" charset="0"/>
              </a:defRPr>
            </a:lvl1pPr>
          </a:lstStyle>
          <a:p>
            <a:r>
              <a:rPr lang="en-US" dirty="0"/>
              <a:t>ADD TITLE HERE</a:t>
            </a:r>
          </a:p>
        </p:txBody>
      </p:sp>
      <p:sp>
        <p:nvSpPr>
          <p:cNvPr id="3" name="Content Placeholder 2">
            <a:extLst>
              <a:ext uri="{FF2B5EF4-FFF2-40B4-BE49-F238E27FC236}">
                <a16:creationId xmlns:a16="http://schemas.microsoft.com/office/drawing/2014/main" id="{2D5C36EB-AC4D-334E-AC4B-2BCEC944A932}"/>
              </a:ext>
            </a:extLst>
          </p:cNvPr>
          <p:cNvSpPr>
            <a:spLocks noGrp="1"/>
          </p:cNvSpPr>
          <p:nvPr>
            <p:ph idx="1"/>
          </p:nvPr>
        </p:nvSpPr>
        <p:spPr>
          <a:xfrm>
            <a:off x="1613210" y="1643362"/>
            <a:ext cx="9740590" cy="4533601"/>
          </a:xfrm>
          <a:prstGeom prst="rect">
            <a:avLst/>
          </a:prstGeom>
        </p:spPr>
        <p:txBody>
          <a:bodyPr/>
          <a:lstStyle>
            <a:lvl1pPr marL="0" indent="0">
              <a:buFontTx/>
              <a:buNone/>
              <a:defRPr sz="1800"/>
            </a:lvl1pPr>
            <a:lvl2pPr marL="685800" indent="-228600">
              <a:buFontTx/>
              <a:buBlip>
                <a:blip r:embed="rId3"/>
              </a:buBlip>
              <a:defRPr sz="1800"/>
            </a:lvl2pPr>
            <a:lvl3pPr marL="1143000" indent="-228600">
              <a:buFontTx/>
              <a:buBlip>
                <a:blip r:embed="rId3"/>
              </a:buBlip>
              <a:defRPr sz="1800"/>
            </a:lvl3pPr>
            <a:lvl4pPr>
              <a:defRPr sz="1800"/>
            </a:lvl4pPr>
            <a:lvl5pPr>
              <a:defRPr sz="18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6D9FF3A-965F-0341-8C7D-6663B004F169}"/>
              </a:ext>
            </a:extLst>
          </p:cNvPr>
          <p:cNvSpPr>
            <a:spLocks noGrp="1"/>
          </p:cNvSpPr>
          <p:nvPr>
            <p:ph type="sldNum" sz="quarter" idx="12"/>
          </p:nvPr>
        </p:nvSpPr>
        <p:spPr>
          <a:xfrm>
            <a:off x="9377928" y="6554266"/>
            <a:ext cx="2743200" cy="303734"/>
          </a:xfrm>
        </p:spPr>
        <p:txBody>
          <a:bodyPr/>
          <a:lstStyle/>
          <a:p>
            <a:fld id="{AF57F05A-9DA4-7D45-9F16-609335198A2D}" type="slidenum">
              <a:rPr lang="en-US" smtClean="0"/>
              <a:t>‹#›</a:t>
            </a:fld>
            <a:endParaRPr lang="en-US"/>
          </a:p>
        </p:txBody>
      </p:sp>
      <p:pic>
        <p:nvPicPr>
          <p:cNvPr id="8" name="Picture 7">
            <a:extLst>
              <a:ext uri="{FF2B5EF4-FFF2-40B4-BE49-F238E27FC236}">
                <a16:creationId xmlns:a16="http://schemas.microsoft.com/office/drawing/2014/main" id="{CB6464E1-C6F5-1F4D-AD19-E42DD28AAEE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33269" y="5978762"/>
            <a:ext cx="1183717" cy="460381"/>
          </a:xfrm>
          <a:prstGeom prst="rect">
            <a:avLst/>
          </a:prstGeom>
        </p:spPr>
      </p:pic>
    </p:spTree>
    <p:extLst>
      <p:ext uri="{BB962C8B-B14F-4D97-AF65-F5344CB8AC3E}">
        <p14:creationId xmlns:p14="http://schemas.microsoft.com/office/powerpoint/2010/main" val="323864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9708E79-E60C-B84B-8E26-C25C245E0EDD}"/>
              </a:ext>
            </a:extLst>
          </p:cNvPr>
          <p:cNvSpPr>
            <a:spLocks noGrp="1"/>
          </p:cNvSpPr>
          <p:nvPr>
            <p:ph type="sldNum" sz="quarter" idx="4"/>
          </p:nvPr>
        </p:nvSpPr>
        <p:spPr>
          <a:xfrm>
            <a:off x="9377928" y="6492875"/>
            <a:ext cx="2743200" cy="365125"/>
          </a:xfrm>
          <a:prstGeom prst="rect">
            <a:avLst/>
          </a:prstGeom>
        </p:spPr>
        <p:txBody>
          <a:bodyPr vert="horz" lIns="91440" tIns="45720" rIns="91440" bIns="45720" rtlCol="0" anchor="ctr"/>
          <a:lstStyle>
            <a:lvl1pPr algn="r">
              <a:defRPr sz="1200">
                <a:solidFill>
                  <a:schemeClr val="bg1"/>
                </a:solidFill>
              </a:defRPr>
            </a:lvl1pPr>
          </a:lstStyle>
          <a:p>
            <a:fld id="{AF57F05A-9DA4-7D45-9F16-609335198A2D}" type="slidenum">
              <a:rPr lang="en-US" smtClean="0"/>
              <a:pPr/>
              <a:t>‹#›</a:t>
            </a:fld>
            <a:endParaRPr lang="en-US"/>
          </a:p>
        </p:txBody>
      </p:sp>
    </p:spTree>
    <p:extLst>
      <p:ext uri="{BB962C8B-B14F-4D97-AF65-F5344CB8AC3E}">
        <p14:creationId xmlns:p14="http://schemas.microsoft.com/office/powerpoint/2010/main" val="998701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1" r:id="rId5"/>
    <p:sldLayoutId id="2147483663" r:id="rId6"/>
    <p:sldLayoutId id="2147483667" r:id="rId7"/>
    <p:sldLayoutId id="2147483671" r:id="rId8"/>
    <p:sldLayoutId id="2147483664" r:id="rId9"/>
    <p:sldLayoutId id="2147483668" r:id="rId10"/>
    <p:sldLayoutId id="2147483672" r:id="rId11"/>
    <p:sldLayoutId id="2147483665" r:id="rId12"/>
    <p:sldLayoutId id="2147483670" r:id="rId13"/>
    <p:sldLayoutId id="2147483673" r:id="rId14"/>
    <p:sldLayoutId id="2147483679" r:id="rId15"/>
    <p:sldLayoutId id="2147483666" r:id="rId16"/>
    <p:sldLayoutId id="2147483669" r:id="rId17"/>
    <p:sldLayoutId id="2147483674"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minitube.com/"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breederschoiceonline.com/" TargetMode="External"/><Relationship Id="rId2" Type="http://schemas.openxmlformats.org/officeDocument/2006/relationships/hyperlink" Target="http://www.imv-technologies.com/" TargetMode="Externa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hyperlink" Target="https://www.tosoh.com/" TargetMode="External"/><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extLst>
              <a:ext uri="{FF2B5EF4-FFF2-40B4-BE49-F238E27FC236}">
                <a16:creationId xmlns:a16="http://schemas.microsoft.com/office/drawing/2014/main" id="{80C97AF6-E52B-93DB-5AA9-53A8F1CF16E8}"/>
              </a:ext>
            </a:extLst>
          </p:cNvPr>
          <p:cNvPicPr>
            <a:picLocks noChangeAspect="1"/>
          </p:cNvPicPr>
          <p:nvPr/>
        </p:nvPicPr>
        <p:blipFill rotWithShape="1">
          <a:blip r:embed="rId2"/>
          <a:srcRect t="8105"/>
          <a:stretch/>
        </p:blipFill>
        <p:spPr>
          <a:xfrm>
            <a:off x="-1" y="10"/>
            <a:ext cx="12192001" cy="4201449"/>
          </a:xfrm>
          <a:prstGeom prst="rect">
            <a:avLst/>
          </a:prstGeom>
        </p:spPr>
      </p:pic>
      <p:grpSp>
        <p:nvGrpSpPr>
          <p:cNvPr id="26"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8"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0"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2"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4" name="Subtitle 3">
            <a:extLst>
              <a:ext uri="{FF2B5EF4-FFF2-40B4-BE49-F238E27FC236}">
                <a16:creationId xmlns:a16="http://schemas.microsoft.com/office/drawing/2014/main" id="{4180F331-E6A0-3144-97D1-D2027F30E359}"/>
              </a:ext>
            </a:extLst>
          </p:cNvPr>
          <p:cNvSpPr>
            <a:spLocks noGrp="1"/>
          </p:cNvSpPr>
          <p:nvPr>
            <p:ph type="subTitle" idx="1"/>
          </p:nvPr>
        </p:nvSpPr>
        <p:spPr>
          <a:xfrm>
            <a:off x="292054" y="5421086"/>
            <a:ext cx="9416898" cy="1208939"/>
          </a:xfrm>
        </p:spPr>
        <p:txBody>
          <a:bodyPr vert="horz" lIns="91440" tIns="45720" rIns="91440" bIns="45720" rtlCol="0" anchor="b">
            <a:noAutofit/>
          </a:bodyPr>
          <a:lstStyle/>
          <a:p>
            <a:r>
              <a:rPr lang="en-US" sz="1600" dirty="0">
                <a:solidFill>
                  <a:schemeClr val="tx2"/>
                </a:solidFill>
              </a:rPr>
              <a:t>Clover Williams</a:t>
            </a:r>
            <a:endParaRPr lang="en-US" sz="1600" dirty="0">
              <a:solidFill>
                <a:schemeClr val="tx2"/>
              </a:solidFill>
              <a:cs typeface="Arial"/>
            </a:endParaRPr>
          </a:p>
          <a:p>
            <a:r>
              <a:rPr lang="en-US" sz="1600" dirty="0">
                <a:solidFill>
                  <a:schemeClr val="tx2"/>
                </a:solidFill>
              </a:rPr>
              <a:t>Reproduction &amp; Cryogenics Manager</a:t>
            </a:r>
          </a:p>
          <a:p>
            <a:endParaRPr lang="en-US" sz="1600" dirty="0">
              <a:solidFill>
                <a:schemeClr val="tx2"/>
              </a:solidFill>
              <a:cs typeface="Arial"/>
            </a:endParaRPr>
          </a:p>
        </p:txBody>
      </p:sp>
      <p:sp>
        <p:nvSpPr>
          <p:cNvPr id="5" name="Slide Number Placeholder 4">
            <a:extLst>
              <a:ext uri="{FF2B5EF4-FFF2-40B4-BE49-F238E27FC236}">
                <a16:creationId xmlns:a16="http://schemas.microsoft.com/office/drawing/2014/main" id="{BE4F2CEB-AACE-2C43-A59B-55C79DD99F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F57F05A-9DA4-7D45-9F16-609335198A2D}" type="slidenum">
              <a:rPr lang="en-US" dirty="0">
                <a:solidFill>
                  <a:prstClr val="black">
                    <a:tint val="75000"/>
                  </a:prstClr>
                </a:solidFill>
                <a:latin typeface="Calibri" panose="020F0502020204030204"/>
              </a:rPr>
              <a:pPr>
                <a:spcAft>
                  <a:spcPts val="600"/>
                </a:spcAft>
                <a:defRPr/>
              </a:pPr>
              <a:t>1</a:t>
            </a:fld>
            <a:endParaRPr lang="en-US" dirty="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DB4ED463-6477-BE4A-A0AD-DEE6FD83AA27}"/>
              </a:ext>
            </a:extLst>
          </p:cNvPr>
          <p:cNvSpPr>
            <a:spLocks noGrp="1"/>
          </p:cNvSpPr>
          <p:nvPr>
            <p:ph type="ctrTitle"/>
          </p:nvPr>
        </p:nvSpPr>
        <p:spPr>
          <a:xfrm>
            <a:off x="208927" y="4340675"/>
            <a:ext cx="10592174" cy="1000655"/>
          </a:xfrm>
        </p:spPr>
        <p:txBody>
          <a:bodyPr vert="horz" lIns="91440" tIns="45720" rIns="91440" bIns="45720" rtlCol="0" anchor="t">
            <a:normAutofit/>
          </a:bodyPr>
          <a:lstStyle/>
          <a:p>
            <a:pPr>
              <a:lnSpc>
                <a:spcPct val="90000"/>
              </a:lnSpc>
              <a:spcBef>
                <a:spcPct val="0"/>
              </a:spcBef>
            </a:pPr>
            <a:r>
              <a:rPr lang="en-US" sz="3100" dirty="0">
                <a:effectLst/>
              </a:rPr>
              <a:t>Reproductive Trends &amp; Cryogenic Insights </a:t>
            </a:r>
            <a:br>
              <a:rPr lang="en-US" sz="3100" dirty="0">
                <a:effectLst/>
              </a:rPr>
            </a:br>
            <a:r>
              <a:rPr lang="en-US" sz="3100" dirty="0">
                <a:effectLst/>
              </a:rPr>
              <a:t>from Guiding Eyes</a:t>
            </a:r>
            <a:endParaRPr lang="en-US" sz="3100" b="1" dirty="0"/>
          </a:p>
        </p:txBody>
      </p:sp>
      <p:pic>
        <p:nvPicPr>
          <p:cNvPr id="6" name="Picture 6" descr="Text, logo&#10;&#10;Description automatically generated">
            <a:extLst>
              <a:ext uri="{FF2B5EF4-FFF2-40B4-BE49-F238E27FC236}">
                <a16:creationId xmlns:a16="http://schemas.microsoft.com/office/drawing/2014/main" id="{28642CDC-5883-1D8E-9AFB-84884E0E57EE}"/>
              </a:ext>
            </a:extLst>
          </p:cNvPr>
          <p:cNvPicPr>
            <a:picLocks noChangeAspect="1"/>
          </p:cNvPicPr>
          <p:nvPr/>
        </p:nvPicPr>
        <p:blipFill>
          <a:blip r:embed="rId3"/>
          <a:stretch>
            <a:fillRect/>
          </a:stretch>
        </p:blipFill>
        <p:spPr>
          <a:xfrm>
            <a:off x="9434945" y="5067655"/>
            <a:ext cx="2743200" cy="1405527"/>
          </a:xfrm>
          <a:prstGeom prst="rect">
            <a:avLst/>
          </a:prstGeom>
        </p:spPr>
      </p:pic>
    </p:spTree>
    <p:extLst>
      <p:ext uri="{BB962C8B-B14F-4D97-AF65-F5344CB8AC3E}">
        <p14:creationId xmlns:p14="http://schemas.microsoft.com/office/powerpoint/2010/main" val="382293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39FF-97CB-5B2F-AFE3-F78AC0622374}"/>
              </a:ext>
            </a:extLst>
          </p:cNvPr>
          <p:cNvSpPr>
            <a:spLocks noGrp="1"/>
          </p:cNvSpPr>
          <p:nvPr>
            <p:ph type="title"/>
          </p:nvPr>
        </p:nvSpPr>
        <p:spPr/>
        <p:txBody>
          <a:bodyPr/>
          <a:lstStyle/>
          <a:p>
            <a:r>
              <a:rPr lang="en-US" dirty="0" err="1"/>
              <a:t>Psuedo</a:t>
            </a:r>
            <a:r>
              <a:rPr lang="en-US" dirty="0"/>
              <a:t>-droplets/ Jumbled Mitochondria </a:t>
            </a:r>
          </a:p>
        </p:txBody>
      </p:sp>
      <p:sp>
        <p:nvSpPr>
          <p:cNvPr id="3" name="Content Placeholder 2">
            <a:extLst>
              <a:ext uri="{FF2B5EF4-FFF2-40B4-BE49-F238E27FC236}">
                <a16:creationId xmlns:a16="http://schemas.microsoft.com/office/drawing/2014/main" id="{4BB7CA22-80EA-DAFB-91E4-8A3802715455}"/>
              </a:ext>
            </a:extLst>
          </p:cNvPr>
          <p:cNvSpPr>
            <a:spLocks noGrp="1"/>
          </p:cNvSpPr>
          <p:nvPr>
            <p:ph idx="1"/>
          </p:nvPr>
        </p:nvSpPr>
        <p:spPr>
          <a:xfrm>
            <a:off x="1645867" y="1643362"/>
            <a:ext cx="9740590" cy="4533601"/>
          </a:xfrm>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783BDD3-774F-28BA-3B2B-DD20D7A2999B}"/>
              </a:ext>
            </a:extLst>
          </p:cNvPr>
          <p:cNvSpPr>
            <a:spLocks noGrp="1"/>
          </p:cNvSpPr>
          <p:nvPr>
            <p:ph type="sldNum" sz="quarter" idx="12"/>
          </p:nvPr>
        </p:nvSpPr>
        <p:spPr/>
        <p:txBody>
          <a:bodyPr/>
          <a:lstStyle/>
          <a:p>
            <a:fld id="{AF57F05A-9DA4-7D45-9F16-609335198A2D}" type="slidenum">
              <a:rPr lang="en-US" smtClean="0"/>
              <a:t>10</a:t>
            </a:fld>
            <a:endParaRPr lang="en-US"/>
          </a:p>
        </p:txBody>
      </p:sp>
      <p:sp>
        <p:nvSpPr>
          <p:cNvPr id="5" name="AutoShape 2">
            <a:extLst>
              <a:ext uri="{FF2B5EF4-FFF2-40B4-BE49-F238E27FC236}">
                <a16:creationId xmlns:a16="http://schemas.microsoft.com/office/drawing/2014/main" id="{F1F31682-0700-F605-A47F-57F6BACFB8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DBF929A-B008-3561-FB2A-0A6AA1A2B70A}"/>
              </a:ext>
            </a:extLst>
          </p:cNvPr>
          <p:cNvPicPr>
            <a:picLocks noChangeAspect="1"/>
          </p:cNvPicPr>
          <p:nvPr/>
        </p:nvPicPr>
        <p:blipFill>
          <a:blip r:embed="rId3"/>
          <a:stretch>
            <a:fillRect/>
          </a:stretch>
        </p:blipFill>
        <p:spPr>
          <a:xfrm>
            <a:off x="2699657" y="1148442"/>
            <a:ext cx="6993009" cy="5244757"/>
          </a:xfrm>
          <a:prstGeom prst="rect">
            <a:avLst/>
          </a:prstGeom>
        </p:spPr>
      </p:pic>
    </p:spTree>
    <p:extLst>
      <p:ext uri="{BB962C8B-B14F-4D97-AF65-F5344CB8AC3E}">
        <p14:creationId xmlns:p14="http://schemas.microsoft.com/office/powerpoint/2010/main" val="27675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12CA-AD7A-39A4-8669-8AE9A526C448}"/>
              </a:ext>
            </a:extLst>
          </p:cNvPr>
          <p:cNvSpPr>
            <a:spLocks noGrp="1"/>
          </p:cNvSpPr>
          <p:nvPr>
            <p:ph type="title"/>
          </p:nvPr>
        </p:nvSpPr>
        <p:spPr/>
        <p:txBody>
          <a:bodyPr/>
          <a:lstStyle/>
          <a:p>
            <a:r>
              <a:rPr lang="en-US" dirty="0"/>
              <a:t>Pleomorphic semen</a:t>
            </a:r>
          </a:p>
        </p:txBody>
      </p:sp>
      <p:pic>
        <p:nvPicPr>
          <p:cNvPr id="5" name="Content Placeholder 4">
            <a:extLst>
              <a:ext uri="{FF2B5EF4-FFF2-40B4-BE49-F238E27FC236}">
                <a16:creationId xmlns:a16="http://schemas.microsoft.com/office/drawing/2014/main" id="{D874FCAE-9816-5A99-6BC2-450B40B85F56}"/>
              </a:ext>
            </a:extLst>
          </p:cNvPr>
          <p:cNvPicPr>
            <a:picLocks noGrp="1" noChangeAspect="1"/>
          </p:cNvPicPr>
          <p:nvPr>
            <p:ph idx="1"/>
          </p:nvPr>
        </p:nvPicPr>
        <p:blipFill>
          <a:blip r:embed="rId3"/>
          <a:stretch>
            <a:fillRect/>
          </a:stretch>
        </p:blipFill>
        <p:spPr>
          <a:xfrm>
            <a:off x="3460750" y="1643063"/>
            <a:ext cx="6045200" cy="4533900"/>
          </a:xfrm>
          <a:prstGeom prst="rect">
            <a:avLst/>
          </a:prstGeom>
        </p:spPr>
      </p:pic>
      <p:sp>
        <p:nvSpPr>
          <p:cNvPr id="4" name="Slide Number Placeholder 3">
            <a:extLst>
              <a:ext uri="{FF2B5EF4-FFF2-40B4-BE49-F238E27FC236}">
                <a16:creationId xmlns:a16="http://schemas.microsoft.com/office/drawing/2014/main" id="{B01622FF-1DA4-0C3D-673B-E3472BAB70B9}"/>
              </a:ext>
            </a:extLst>
          </p:cNvPr>
          <p:cNvSpPr>
            <a:spLocks noGrp="1"/>
          </p:cNvSpPr>
          <p:nvPr>
            <p:ph type="sldNum" sz="quarter" idx="12"/>
          </p:nvPr>
        </p:nvSpPr>
        <p:spPr/>
        <p:txBody>
          <a:bodyPr/>
          <a:lstStyle/>
          <a:p>
            <a:fld id="{AF57F05A-9DA4-7D45-9F16-609335198A2D}" type="slidenum">
              <a:rPr lang="en-US" smtClean="0"/>
              <a:t>11</a:t>
            </a:fld>
            <a:endParaRPr lang="en-US"/>
          </a:p>
        </p:txBody>
      </p:sp>
    </p:spTree>
    <p:extLst>
      <p:ext uri="{BB962C8B-B14F-4D97-AF65-F5344CB8AC3E}">
        <p14:creationId xmlns:p14="http://schemas.microsoft.com/office/powerpoint/2010/main" val="796886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7172-A780-B2C1-03E4-CD5E3A437EA7}"/>
              </a:ext>
            </a:extLst>
          </p:cNvPr>
          <p:cNvSpPr>
            <a:spLocks noGrp="1"/>
          </p:cNvSpPr>
          <p:nvPr>
            <p:ph type="title"/>
          </p:nvPr>
        </p:nvSpPr>
        <p:spPr>
          <a:xfrm>
            <a:off x="1008938" y="313680"/>
            <a:ext cx="9740590" cy="734713"/>
          </a:xfrm>
        </p:spPr>
        <p:txBody>
          <a:bodyPr/>
          <a:lstStyle/>
          <a:p>
            <a:r>
              <a:rPr lang="en-US" sz="3600" dirty="0"/>
              <a:t>Scrotal </a:t>
            </a:r>
            <a:r>
              <a:rPr lang="en-US" dirty="0"/>
              <a:t>&amp;</a:t>
            </a:r>
            <a:r>
              <a:rPr lang="en-US" sz="3600" dirty="0"/>
              <a:t> Penis Measurements</a:t>
            </a:r>
          </a:p>
        </p:txBody>
      </p:sp>
      <p:sp>
        <p:nvSpPr>
          <p:cNvPr id="3" name="Content Placeholder 2">
            <a:extLst>
              <a:ext uri="{FF2B5EF4-FFF2-40B4-BE49-F238E27FC236}">
                <a16:creationId xmlns:a16="http://schemas.microsoft.com/office/drawing/2014/main" id="{B9A2FFAE-54F8-26A6-67E1-3BCB6B5B34BC}"/>
              </a:ext>
            </a:extLst>
          </p:cNvPr>
          <p:cNvSpPr>
            <a:spLocks noGrp="1"/>
          </p:cNvSpPr>
          <p:nvPr>
            <p:ph idx="1"/>
          </p:nvPr>
        </p:nvSpPr>
        <p:spPr>
          <a:xfrm>
            <a:off x="696686" y="1643362"/>
            <a:ext cx="10657114" cy="4533601"/>
          </a:xfrm>
        </p:spPr>
        <p:txBody>
          <a:bodyPr/>
          <a:lstStyle/>
          <a:p>
            <a:endParaRPr lang="en-US" dirty="0"/>
          </a:p>
          <a:p>
            <a:r>
              <a:rPr lang="en-US" dirty="0"/>
              <a:t>Testes 60 – 70mm across</a:t>
            </a:r>
          </a:p>
          <a:p>
            <a:endParaRPr lang="en-US" dirty="0"/>
          </a:p>
          <a:p>
            <a:endParaRPr lang="en-US" dirty="0"/>
          </a:p>
          <a:p>
            <a:r>
              <a:rPr lang="en-US" dirty="0"/>
              <a:t>Bulbus </a:t>
            </a:r>
            <a:r>
              <a:rPr lang="en-US" dirty="0" err="1"/>
              <a:t>Glandi</a:t>
            </a:r>
            <a:r>
              <a:rPr lang="en-US" dirty="0"/>
              <a:t>  &lt;55mm can be problematic</a:t>
            </a:r>
          </a:p>
          <a:p>
            <a:r>
              <a:rPr lang="en-US" dirty="0"/>
              <a:t>Buzz  50mm 68#/ 30.8kg</a:t>
            </a:r>
          </a:p>
        </p:txBody>
      </p:sp>
      <p:sp>
        <p:nvSpPr>
          <p:cNvPr id="4" name="Slide Number Placeholder 3">
            <a:extLst>
              <a:ext uri="{FF2B5EF4-FFF2-40B4-BE49-F238E27FC236}">
                <a16:creationId xmlns:a16="http://schemas.microsoft.com/office/drawing/2014/main" id="{8C4CDCF1-C5C4-4DED-3C6D-4E4B4F8CF8B5}"/>
              </a:ext>
            </a:extLst>
          </p:cNvPr>
          <p:cNvSpPr>
            <a:spLocks noGrp="1"/>
          </p:cNvSpPr>
          <p:nvPr>
            <p:ph type="sldNum" sz="quarter" idx="12"/>
          </p:nvPr>
        </p:nvSpPr>
        <p:spPr/>
        <p:txBody>
          <a:bodyPr/>
          <a:lstStyle/>
          <a:p>
            <a:fld id="{AF57F05A-9DA4-7D45-9F16-609335198A2D}" type="slidenum">
              <a:rPr lang="en-US" smtClean="0"/>
              <a:t>12</a:t>
            </a:fld>
            <a:endParaRPr lang="en-US"/>
          </a:p>
        </p:txBody>
      </p:sp>
      <p:pic>
        <p:nvPicPr>
          <p:cNvPr id="5" name="Picture 4">
            <a:extLst>
              <a:ext uri="{FF2B5EF4-FFF2-40B4-BE49-F238E27FC236}">
                <a16:creationId xmlns:a16="http://schemas.microsoft.com/office/drawing/2014/main" id="{AE5D37F2-A0F2-450F-66A9-E3A8CFD860E8}"/>
              </a:ext>
            </a:extLst>
          </p:cNvPr>
          <p:cNvPicPr>
            <a:picLocks noChangeAspect="1"/>
          </p:cNvPicPr>
          <p:nvPr/>
        </p:nvPicPr>
        <p:blipFill rotWithShape="1">
          <a:blip r:embed="rId3"/>
          <a:srcRect r="43235"/>
          <a:stretch/>
        </p:blipFill>
        <p:spPr>
          <a:xfrm>
            <a:off x="6749142" y="1048393"/>
            <a:ext cx="4000386" cy="5283910"/>
          </a:xfrm>
          <a:prstGeom prst="rect">
            <a:avLst/>
          </a:prstGeom>
        </p:spPr>
      </p:pic>
    </p:spTree>
    <p:extLst>
      <p:ext uri="{BB962C8B-B14F-4D97-AF65-F5344CB8AC3E}">
        <p14:creationId xmlns:p14="http://schemas.microsoft.com/office/powerpoint/2010/main" val="560727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BDDE-A226-E77D-18DC-E95EBB6D0998}"/>
              </a:ext>
            </a:extLst>
          </p:cNvPr>
          <p:cNvSpPr>
            <a:spLocks noGrp="1"/>
          </p:cNvSpPr>
          <p:nvPr>
            <p:ph type="title"/>
          </p:nvPr>
        </p:nvSpPr>
        <p:spPr>
          <a:xfrm>
            <a:off x="920029" y="313680"/>
            <a:ext cx="10620329" cy="734713"/>
          </a:xfrm>
        </p:spPr>
        <p:txBody>
          <a:bodyPr/>
          <a:lstStyle/>
          <a:p>
            <a:r>
              <a:rPr lang="en-US" dirty="0"/>
              <a:t>Average</a:t>
            </a:r>
            <a:r>
              <a:rPr lang="en-US" baseline="0" dirty="0"/>
              <a:t> Litter Size By Age of Sire At Mating</a:t>
            </a:r>
            <a:br>
              <a:rPr lang="en-US" dirty="0"/>
            </a:br>
            <a:endParaRPr lang="en-US" dirty="0"/>
          </a:p>
        </p:txBody>
      </p:sp>
      <p:sp>
        <p:nvSpPr>
          <p:cNvPr id="4" name="Slide Number Placeholder 3">
            <a:extLst>
              <a:ext uri="{FF2B5EF4-FFF2-40B4-BE49-F238E27FC236}">
                <a16:creationId xmlns:a16="http://schemas.microsoft.com/office/drawing/2014/main" id="{D0EF9A1D-AF4F-E663-CC03-34EF3919F688}"/>
              </a:ext>
            </a:extLst>
          </p:cNvPr>
          <p:cNvSpPr>
            <a:spLocks noGrp="1"/>
          </p:cNvSpPr>
          <p:nvPr>
            <p:ph type="sldNum" sz="quarter" idx="12"/>
          </p:nvPr>
        </p:nvSpPr>
        <p:spPr/>
        <p:txBody>
          <a:bodyPr/>
          <a:lstStyle/>
          <a:p>
            <a:fld id="{AF57F05A-9DA4-7D45-9F16-609335198A2D}" type="slidenum">
              <a:rPr lang="en-US" smtClean="0"/>
              <a:t>13</a:t>
            </a:fld>
            <a:endParaRPr lang="en-US"/>
          </a:p>
        </p:txBody>
      </p:sp>
      <p:graphicFrame>
        <p:nvGraphicFramePr>
          <p:cNvPr id="5" name="Content Placeholder 4">
            <a:extLst>
              <a:ext uri="{FF2B5EF4-FFF2-40B4-BE49-F238E27FC236}">
                <a16:creationId xmlns:a16="http://schemas.microsoft.com/office/drawing/2014/main" id="{28F7D047-8B30-C27D-F3D6-3696FECC90F3}"/>
              </a:ext>
            </a:extLst>
          </p:cNvPr>
          <p:cNvGraphicFramePr>
            <a:graphicFrameLocks noGrp="1"/>
          </p:cNvGraphicFramePr>
          <p:nvPr>
            <p:ph idx="1"/>
            <p:extLst>
              <p:ext uri="{D42A27DB-BD31-4B8C-83A1-F6EECF244321}">
                <p14:modId xmlns:p14="http://schemas.microsoft.com/office/powerpoint/2010/main" val="1204331123"/>
              </p:ext>
            </p:extLst>
          </p:nvPr>
        </p:nvGraphicFramePr>
        <p:xfrm>
          <a:off x="1225550" y="1390815"/>
          <a:ext cx="9740900" cy="4533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9740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20DB-ABC1-21F0-855A-9D49F725F817}"/>
              </a:ext>
            </a:extLst>
          </p:cNvPr>
          <p:cNvSpPr>
            <a:spLocks noGrp="1"/>
          </p:cNvSpPr>
          <p:nvPr>
            <p:ph type="title"/>
          </p:nvPr>
        </p:nvSpPr>
        <p:spPr>
          <a:xfrm>
            <a:off x="1316648" y="229321"/>
            <a:ext cx="9740590" cy="734713"/>
          </a:xfrm>
        </p:spPr>
        <p:txBody>
          <a:bodyPr/>
          <a:lstStyle/>
          <a:p>
            <a:r>
              <a:rPr lang="en-US" dirty="0"/>
              <a:t>Average Litter Size by Year Born</a:t>
            </a:r>
          </a:p>
        </p:txBody>
      </p:sp>
      <p:pic>
        <p:nvPicPr>
          <p:cNvPr id="6" name="Content Placeholder 5">
            <a:extLst>
              <a:ext uri="{FF2B5EF4-FFF2-40B4-BE49-F238E27FC236}">
                <a16:creationId xmlns:a16="http://schemas.microsoft.com/office/drawing/2014/main" id="{B86BEA06-5F40-4E6A-3FE5-5C7CC25B5DE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27840" y="964034"/>
            <a:ext cx="9151234" cy="5340483"/>
          </a:xfrm>
        </p:spPr>
      </p:pic>
      <p:sp>
        <p:nvSpPr>
          <p:cNvPr id="4" name="Slide Number Placeholder 3">
            <a:extLst>
              <a:ext uri="{FF2B5EF4-FFF2-40B4-BE49-F238E27FC236}">
                <a16:creationId xmlns:a16="http://schemas.microsoft.com/office/drawing/2014/main" id="{11D1C24B-7A70-ECE4-4326-A0A4727CA1C1}"/>
              </a:ext>
            </a:extLst>
          </p:cNvPr>
          <p:cNvSpPr>
            <a:spLocks noGrp="1"/>
          </p:cNvSpPr>
          <p:nvPr>
            <p:ph type="sldNum" sz="quarter" idx="12"/>
          </p:nvPr>
        </p:nvSpPr>
        <p:spPr/>
        <p:txBody>
          <a:bodyPr/>
          <a:lstStyle/>
          <a:p>
            <a:fld id="{AF57F05A-9DA4-7D45-9F16-609335198A2D}" type="slidenum">
              <a:rPr lang="en-US" smtClean="0"/>
              <a:t>14</a:t>
            </a:fld>
            <a:endParaRPr lang="en-US"/>
          </a:p>
        </p:txBody>
      </p:sp>
      <p:sp>
        <p:nvSpPr>
          <p:cNvPr id="3" name="Rectangle 2">
            <a:extLst>
              <a:ext uri="{FF2B5EF4-FFF2-40B4-BE49-F238E27FC236}">
                <a16:creationId xmlns:a16="http://schemas.microsoft.com/office/drawing/2014/main" id="{B560D603-228C-D5E1-4A9F-480D4F5AA455}"/>
              </a:ext>
            </a:extLst>
          </p:cNvPr>
          <p:cNvSpPr/>
          <p:nvPr/>
        </p:nvSpPr>
        <p:spPr>
          <a:xfrm>
            <a:off x="4291888" y="1125416"/>
            <a:ext cx="3423138" cy="339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8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D348-7DB9-1332-180B-2C595D3CBBB3}"/>
              </a:ext>
            </a:extLst>
          </p:cNvPr>
          <p:cNvSpPr>
            <a:spLocks noGrp="1"/>
          </p:cNvSpPr>
          <p:nvPr>
            <p:ph type="title"/>
          </p:nvPr>
        </p:nvSpPr>
        <p:spPr/>
        <p:txBody>
          <a:bodyPr/>
          <a:lstStyle/>
          <a:p>
            <a:r>
              <a:rPr lang="en-US" dirty="0"/>
              <a:t>Inbreeding Coefficient by Year Born</a:t>
            </a:r>
          </a:p>
        </p:txBody>
      </p:sp>
      <p:pic>
        <p:nvPicPr>
          <p:cNvPr id="6" name="Content Placeholder 5">
            <a:extLst>
              <a:ext uri="{FF2B5EF4-FFF2-40B4-BE49-F238E27FC236}">
                <a16:creationId xmlns:a16="http://schemas.microsoft.com/office/drawing/2014/main" id="{2D1AE45A-1D07-94C5-3A1C-814F1D8E0AD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537472" y="1055822"/>
            <a:ext cx="9693373" cy="5203203"/>
          </a:xfrm>
        </p:spPr>
      </p:pic>
      <p:sp>
        <p:nvSpPr>
          <p:cNvPr id="4" name="Slide Number Placeholder 3">
            <a:extLst>
              <a:ext uri="{FF2B5EF4-FFF2-40B4-BE49-F238E27FC236}">
                <a16:creationId xmlns:a16="http://schemas.microsoft.com/office/drawing/2014/main" id="{EDF963A6-F9A5-A4E8-06B8-06A947359E93}"/>
              </a:ext>
            </a:extLst>
          </p:cNvPr>
          <p:cNvSpPr>
            <a:spLocks noGrp="1"/>
          </p:cNvSpPr>
          <p:nvPr>
            <p:ph type="sldNum" sz="quarter" idx="12"/>
          </p:nvPr>
        </p:nvSpPr>
        <p:spPr/>
        <p:txBody>
          <a:bodyPr/>
          <a:lstStyle/>
          <a:p>
            <a:fld id="{AF57F05A-9DA4-7D45-9F16-609335198A2D}" type="slidenum">
              <a:rPr lang="en-US" smtClean="0"/>
              <a:t>15</a:t>
            </a:fld>
            <a:endParaRPr lang="en-US"/>
          </a:p>
        </p:txBody>
      </p:sp>
      <p:sp>
        <p:nvSpPr>
          <p:cNvPr id="3" name="Rectangle 2">
            <a:extLst>
              <a:ext uri="{FF2B5EF4-FFF2-40B4-BE49-F238E27FC236}">
                <a16:creationId xmlns:a16="http://schemas.microsoft.com/office/drawing/2014/main" id="{CDF9D621-04BC-E1B0-66A5-422FB4CF4104}"/>
              </a:ext>
            </a:extLst>
          </p:cNvPr>
          <p:cNvSpPr/>
          <p:nvPr/>
        </p:nvSpPr>
        <p:spPr>
          <a:xfrm>
            <a:off x="3868615" y="1148862"/>
            <a:ext cx="5099539" cy="3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469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69AE-CA5F-F702-9CE6-F2648171072F}"/>
              </a:ext>
            </a:extLst>
          </p:cNvPr>
          <p:cNvSpPr>
            <a:spLocks noGrp="1"/>
          </p:cNvSpPr>
          <p:nvPr>
            <p:ph type="title"/>
          </p:nvPr>
        </p:nvSpPr>
        <p:spPr/>
        <p:txBody>
          <a:bodyPr/>
          <a:lstStyle/>
          <a:p>
            <a:r>
              <a:rPr lang="en-US" dirty="0"/>
              <a:t>Average Inbreeding Coefficient by Year Born</a:t>
            </a:r>
          </a:p>
        </p:txBody>
      </p:sp>
      <p:pic>
        <p:nvPicPr>
          <p:cNvPr id="6" name="Content Placeholder 5">
            <a:extLst>
              <a:ext uri="{FF2B5EF4-FFF2-40B4-BE49-F238E27FC236}">
                <a16:creationId xmlns:a16="http://schemas.microsoft.com/office/drawing/2014/main" id="{0D1394F8-CC84-9BB3-5E34-C8742C50260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41938" y="1288625"/>
            <a:ext cx="9085385" cy="4989084"/>
          </a:xfrm>
        </p:spPr>
      </p:pic>
      <p:sp>
        <p:nvSpPr>
          <p:cNvPr id="4" name="Slide Number Placeholder 3">
            <a:extLst>
              <a:ext uri="{FF2B5EF4-FFF2-40B4-BE49-F238E27FC236}">
                <a16:creationId xmlns:a16="http://schemas.microsoft.com/office/drawing/2014/main" id="{F57AC883-7212-3D4A-A8D7-F60DE9059573}"/>
              </a:ext>
            </a:extLst>
          </p:cNvPr>
          <p:cNvSpPr>
            <a:spLocks noGrp="1"/>
          </p:cNvSpPr>
          <p:nvPr>
            <p:ph type="sldNum" sz="quarter" idx="12"/>
          </p:nvPr>
        </p:nvSpPr>
        <p:spPr/>
        <p:txBody>
          <a:bodyPr/>
          <a:lstStyle/>
          <a:p>
            <a:fld id="{AF57F05A-9DA4-7D45-9F16-609335198A2D}" type="slidenum">
              <a:rPr lang="en-US" smtClean="0"/>
              <a:t>16</a:t>
            </a:fld>
            <a:endParaRPr lang="en-US"/>
          </a:p>
        </p:txBody>
      </p:sp>
      <p:sp>
        <p:nvSpPr>
          <p:cNvPr id="3" name="Title 1">
            <a:extLst>
              <a:ext uri="{FF2B5EF4-FFF2-40B4-BE49-F238E27FC236}">
                <a16:creationId xmlns:a16="http://schemas.microsoft.com/office/drawing/2014/main" id="{2BA38F8D-360E-2A06-3D98-71779C21C442}"/>
              </a:ext>
            </a:extLst>
          </p:cNvPr>
          <p:cNvSpPr txBox="1">
            <a:spLocks/>
          </p:cNvSpPr>
          <p:nvPr/>
        </p:nvSpPr>
        <p:spPr>
          <a:xfrm>
            <a:off x="1295999" y="913112"/>
            <a:ext cx="9740590" cy="524776"/>
          </a:xfrm>
          <a:prstGeom prst="rect">
            <a:avLst/>
          </a:prstGeom>
        </p:spPr>
        <p:txBody>
          <a:bodyPr/>
          <a:lstStyle>
            <a:lvl1pPr algn="l" defTabSz="914400" rtl="0" eaLnBrk="1" latinLnBrk="0" hangingPunct="1">
              <a:lnSpc>
                <a:spcPct val="90000"/>
              </a:lnSpc>
              <a:spcBef>
                <a:spcPct val="0"/>
              </a:spcBef>
              <a:buNone/>
              <a:defRPr sz="3600" b="0" i="0" kern="1200">
                <a:solidFill>
                  <a:srgbClr val="0B4C92"/>
                </a:solidFill>
                <a:latin typeface="+mj-lt"/>
                <a:ea typeface="+mj-ea"/>
                <a:cs typeface="Arial" panose="020B0604020202020204" pitchFamily="34" charset="0"/>
              </a:defRPr>
            </a:lvl1pPr>
          </a:lstStyle>
          <a:p>
            <a:r>
              <a:rPr lang="en-US" sz="1800" dirty="0"/>
              <a:t>5 Year Range</a:t>
            </a:r>
          </a:p>
        </p:txBody>
      </p:sp>
      <p:sp>
        <p:nvSpPr>
          <p:cNvPr id="5" name="Rectangle 4">
            <a:extLst>
              <a:ext uri="{FF2B5EF4-FFF2-40B4-BE49-F238E27FC236}">
                <a16:creationId xmlns:a16="http://schemas.microsoft.com/office/drawing/2014/main" id="{F17B74C7-06B8-FC3B-5959-93F867F7AD2E}"/>
              </a:ext>
            </a:extLst>
          </p:cNvPr>
          <p:cNvSpPr/>
          <p:nvPr/>
        </p:nvSpPr>
        <p:spPr>
          <a:xfrm>
            <a:off x="2555631" y="1437888"/>
            <a:ext cx="7186246" cy="484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24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762149-3630-2115-1CCC-02C9FD404BAE}"/>
              </a:ext>
            </a:extLst>
          </p:cNvPr>
          <p:cNvPicPr>
            <a:picLocks noChangeAspect="1"/>
          </p:cNvPicPr>
          <p:nvPr/>
        </p:nvPicPr>
        <p:blipFill>
          <a:blip r:embed="rId3"/>
          <a:stretch>
            <a:fillRect/>
          </a:stretch>
        </p:blipFill>
        <p:spPr>
          <a:xfrm>
            <a:off x="1126887" y="1898908"/>
            <a:ext cx="2220845" cy="282929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097A44A-8967-954B-BC78-F44387B84C33}"/>
              </a:ext>
            </a:extLst>
          </p:cNvPr>
          <p:cNvSpPr>
            <a:spLocks noGrp="1"/>
          </p:cNvSpPr>
          <p:nvPr>
            <p:ph type="title"/>
          </p:nvPr>
        </p:nvSpPr>
        <p:spPr>
          <a:xfrm>
            <a:off x="2034285" y="291914"/>
            <a:ext cx="5758543" cy="734713"/>
          </a:xfrm>
        </p:spPr>
        <p:txBody>
          <a:bodyPr/>
          <a:lstStyle/>
          <a:p>
            <a:r>
              <a:rPr lang="en-US" dirty="0" err="1"/>
              <a:t>Interestrous</a:t>
            </a:r>
            <a:r>
              <a:rPr lang="en-US" dirty="0"/>
              <a:t> interval</a:t>
            </a:r>
          </a:p>
        </p:txBody>
      </p:sp>
      <p:sp>
        <p:nvSpPr>
          <p:cNvPr id="4" name="Slide Number Placeholder 3">
            <a:extLst>
              <a:ext uri="{FF2B5EF4-FFF2-40B4-BE49-F238E27FC236}">
                <a16:creationId xmlns:a16="http://schemas.microsoft.com/office/drawing/2014/main" id="{230F0995-4A5E-0D4D-A72C-91606EF6F525}"/>
              </a:ext>
            </a:extLst>
          </p:cNvPr>
          <p:cNvSpPr>
            <a:spLocks noGrp="1"/>
          </p:cNvSpPr>
          <p:nvPr>
            <p:ph type="sldNum" sz="quarter" idx="12"/>
          </p:nvPr>
        </p:nvSpPr>
        <p:spPr/>
        <p:txBody>
          <a:bodyPr/>
          <a:lstStyle/>
          <a:p>
            <a:fld id="{AF57F05A-9DA4-7D45-9F16-609335198A2D}" type="slidenum">
              <a:rPr lang="en-US" smtClean="0"/>
              <a:t>17</a:t>
            </a:fld>
            <a:endParaRPr lang="en-US"/>
          </a:p>
        </p:txBody>
      </p:sp>
      <p:pic>
        <p:nvPicPr>
          <p:cNvPr id="7" name="Content Placeholder 6" descr="Diagram&#10;&#10;Description automatically generated">
            <a:extLst>
              <a:ext uri="{FF2B5EF4-FFF2-40B4-BE49-F238E27FC236}">
                <a16:creationId xmlns:a16="http://schemas.microsoft.com/office/drawing/2014/main" id="{A3006613-91CC-4EA1-472E-7EBDA4E61B82}"/>
              </a:ext>
            </a:extLst>
          </p:cNvPr>
          <p:cNvPicPr>
            <a:picLocks noGrp="1" noChangeAspect="1"/>
          </p:cNvPicPr>
          <p:nvPr>
            <p:ph idx="1"/>
          </p:nvPr>
        </p:nvPicPr>
        <p:blipFill>
          <a:blip r:embed="rId4"/>
          <a:stretch>
            <a:fillRect/>
          </a:stretch>
        </p:blipFill>
        <p:spPr>
          <a:xfrm>
            <a:off x="1735015" y="1092660"/>
            <a:ext cx="7977957" cy="5329108"/>
          </a:xfrm>
        </p:spPr>
      </p:pic>
      <p:pic>
        <p:nvPicPr>
          <p:cNvPr id="3" name="Picture 2">
            <a:extLst>
              <a:ext uri="{FF2B5EF4-FFF2-40B4-BE49-F238E27FC236}">
                <a16:creationId xmlns:a16="http://schemas.microsoft.com/office/drawing/2014/main" id="{E36C6CEC-51C9-1E3F-7C6C-65C11479E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92660"/>
            <a:ext cx="868704" cy="80624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A4098BFE-1538-6CE3-6457-799E1D85B3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86" b="88986" l="7254" r="91883">
                        <a14:foregroundMark x1="89465" y1="22609" x2="90328" y2="24928"/>
                        <a14:foregroundMark x1="89983" y1="22609" x2="90846" y2="24638"/>
                        <a14:foregroundMark x1="90846" y1="22609" x2="90846" y2="22609"/>
                        <a14:foregroundMark x1="89983" y1="21159" x2="91883" y2="22609"/>
                        <a14:backgroundMark x1="7599" y1="21739" x2="7599" y2="26957"/>
                        <a14:backgroundMark x1="6390" y1="29275" x2="5872" y2="30435"/>
                        <a14:backgroundMark x1="6390" y1="29275" x2="6908" y2="31594"/>
                        <a14:backgroundMark x1="6218" y1="28116" x2="7772" y2="31014"/>
                      </a14:backgroundRemoval>
                    </a14:imgEffect>
                  </a14:imgLayer>
                </a14:imgProps>
              </a:ext>
            </a:extLst>
          </a:blip>
          <a:stretch>
            <a:fillRect/>
          </a:stretch>
        </p:blipFill>
        <p:spPr>
          <a:xfrm>
            <a:off x="8075776" y="1599738"/>
            <a:ext cx="2136507" cy="1273048"/>
          </a:xfrm>
          <a:prstGeom prst="rect">
            <a:avLst/>
          </a:prstGeom>
        </p:spPr>
      </p:pic>
      <p:pic>
        <p:nvPicPr>
          <p:cNvPr id="6" name="Picture 5">
            <a:extLst>
              <a:ext uri="{FF2B5EF4-FFF2-40B4-BE49-F238E27FC236}">
                <a16:creationId xmlns:a16="http://schemas.microsoft.com/office/drawing/2014/main" id="{8E4544D4-2A8F-A801-C58F-5E0E7FEA1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870" b="94907" l="4473" r="94569">
                        <a14:foregroundMark x1="84984" y1="57407" x2="91054" y2="58796"/>
                        <a14:foregroundMark x1="92652" y1="57407" x2="92223" y2="81026"/>
                        <a14:foregroundMark x1="92013" y1="81062" x2="92013" y2="45370"/>
                        <a14:foregroundMark x1="92013" y1="45370" x2="94569" y2="79630"/>
                        <a14:foregroundMark x1="50799" y1="88889" x2="51438" y2="84722"/>
                        <a14:foregroundMark x1="49201" y1="75926" x2="55749" y2="91039"/>
                        <a14:foregroundMark x1="6709" y1="39352" x2="10224" y2="37500"/>
                        <a14:foregroundMark x1="24281" y1="89815" x2="24281" y2="91204"/>
                        <a14:foregroundMark x1="4792" y1="41667" x2="4473" y2="75000"/>
                        <a14:backgroundMark x1="88498" y1="89815" x2="91693" y2="94907"/>
                        <a14:backgroundMark x1="89137" y1="87963" x2="89137" y2="87963"/>
                        <a14:backgroundMark x1="89776" y1="85648" x2="89776" y2="85648"/>
                        <a14:backgroundMark x1="88498" y1="87963" x2="93930" y2="87037"/>
                        <a14:backgroundMark x1="52077" y1="98148" x2="57188" y2="96759"/>
                        <a14:backgroundMark x1="54313" y1="99074" x2="54313" y2="96759"/>
                        <a14:backgroundMark x1="56230" y1="98148" x2="58466" y2="97222"/>
                      </a14:backgroundRemoval>
                    </a14:imgEffect>
                  </a14:imgLayer>
                </a14:imgProps>
              </a:ext>
            </a:extLst>
          </a:blip>
          <a:stretch>
            <a:fillRect/>
          </a:stretch>
        </p:blipFill>
        <p:spPr>
          <a:xfrm>
            <a:off x="7646599" y="5036476"/>
            <a:ext cx="1731329" cy="1218722"/>
          </a:xfrm>
          <a:prstGeom prst="rect">
            <a:avLst/>
          </a:prstGeom>
        </p:spPr>
      </p:pic>
    </p:spTree>
    <p:extLst>
      <p:ext uri="{BB962C8B-B14F-4D97-AF65-F5344CB8AC3E}">
        <p14:creationId xmlns:p14="http://schemas.microsoft.com/office/powerpoint/2010/main" val="338809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3D59-C9FD-6066-A71E-12B22ED73088}"/>
              </a:ext>
            </a:extLst>
          </p:cNvPr>
          <p:cNvSpPr>
            <a:spLocks noGrp="1"/>
          </p:cNvSpPr>
          <p:nvPr>
            <p:ph type="title"/>
          </p:nvPr>
        </p:nvSpPr>
        <p:spPr>
          <a:xfrm>
            <a:off x="489857" y="321109"/>
            <a:ext cx="11223172" cy="734713"/>
          </a:xfrm>
        </p:spPr>
        <p:txBody>
          <a:bodyPr/>
          <a:lstStyle/>
          <a:p>
            <a:r>
              <a:rPr lang="en-US" dirty="0"/>
              <a:t>Heat Interval Range: Active Broods Born Before 2020</a:t>
            </a:r>
          </a:p>
        </p:txBody>
      </p:sp>
      <p:sp>
        <p:nvSpPr>
          <p:cNvPr id="4" name="Slide Number Placeholder 3">
            <a:extLst>
              <a:ext uri="{FF2B5EF4-FFF2-40B4-BE49-F238E27FC236}">
                <a16:creationId xmlns:a16="http://schemas.microsoft.com/office/drawing/2014/main" id="{C0BF8C89-CA9E-B6FC-9227-325FE49417AC}"/>
              </a:ext>
            </a:extLst>
          </p:cNvPr>
          <p:cNvSpPr>
            <a:spLocks noGrp="1"/>
          </p:cNvSpPr>
          <p:nvPr>
            <p:ph type="sldNum" sz="quarter" idx="12"/>
          </p:nvPr>
        </p:nvSpPr>
        <p:spPr/>
        <p:txBody>
          <a:bodyPr/>
          <a:lstStyle/>
          <a:p>
            <a:fld id="{AF57F05A-9DA4-7D45-9F16-609335198A2D}" type="slidenum">
              <a:rPr lang="en-US" smtClean="0"/>
              <a:t>18</a:t>
            </a:fld>
            <a:endParaRPr lang="en-US"/>
          </a:p>
        </p:txBody>
      </p:sp>
      <p:graphicFrame>
        <p:nvGraphicFramePr>
          <p:cNvPr id="5" name="Content Placeholder 2">
            <a:extLst>
              <a:ext uri="{FF2B5EF4-FFF2-40B4-BE49-F238E27FC236}">
                <a16:creationId xmlns:a16="http://schemas.microsoft.com/office/drawing/2014/main" id="{32B58067-AFF8-BA0E-2D56-8156996CDC9D}"/>
              </a:ext>
            </a:extLst>
          </p:cNvPr>
          <p:cNvGraphicFramePr>
            <a:graphicFrameLocks noGrp="1"/>
          </p:cNvGraphicFramePr>
          <p:nvPr>
            <p:ph idx="1"/>
            <p:extLst>
              <p:ext uri="{D42A27DB-BD31-4B8C-83A1-F6EECF244321}">
                <p14:modId xmlns:p14="http://schemas.microsoft.com/office/powerpoint/2010/main" val="634807877"/>
              </p:ext>
            </p:extLst>
          </p:nvPr>
        </p:nvGraphicFramePr>
        <p:xfrm>
          <a:off x="707571" y="1055822"/>
          <a:ext cx="10258879" cy="48174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011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9846-C42E-16F1-08B4-B6C02499CA31}"/>
              </a:ext>
            </a:extLst>
          </p:cNvPr>
          <p:cNvSpPr>
            <a:spLocks noGrp="1"/>
          </p:cNvSpPr>
          <p:nvPr>
            <p:ph type="title"/>
          </p:nvPr>
        </p:nvSpPr>
        <p:spPr/>
        <p:txBody>
          <a:bodyPr/>
          <a:lstStyle/>
          <a:p>
            <a:pPr algn="ctr"/>
            <a:r>
              <a:rPr lang="en-US" dirty="0"/>
              <a:t>Average Litter Size by Heat Interval Range</a:t>
            </a:r>
            <a:br>
              <a:rPr lang="en-US" dirty="0"/>
            </a:br>
            <a:r>
              <a:rPr lang="en-US" dirty="0"/>
              <a:t>Active Broods Before 2020</a:t>
            </a:r>
          </a:p>
        </p:txBody>
      </p:sp>
      <p:sp>
        <p:nvSpPr>
          <p:cNvPr id="4" name="Slide Number Placeholder 3">
            <a:extLst>
              <a:ext uri="{FF2B5EF4-FFF2-40B4-BE49-F238E27FC236}">
                <a16:creationId xmlns:a16="http://schemas.microsoft.com/office/drawing/2014/main" id="{77588C9A-FCDF-1095-33C1-CA0E04F45940}"/>
              </a:ext>
            </a:extLst>
          </p:cNvPr>
          <p:cNvSpPr>
            <a:spLocks noGrp="1"/>
          </p:cNvSpPr>
          <p:nvPr>
            <p:ph type="sldNum" sz="quarter" idx="12"/>
          </p:nvPr>
        </p:nvSpPr>
        <p:spPr/>
        <p:txBody>
          <a:bodyPr/>
          <a:lstStyle/>
          <a:p>
            <a:fld id="{AF57F05A-9DA4-7D45-9F16-609335198A2D}" type="slidenum">
              <a:rPr lang="en-US" smtClean="0"/>
              <a:t>19</a:t>
            </a:fld>
            <a:endParaRPr lang="en-US"/>
          </a:p>
        </p:txBody>
      </p:sp>
      <p:graphicFrame>
        <p:nvGraphicFramePr>
          <p:cNvPr id="5" name="Content Placeholder 4">
            <a:extLst>
              <a:ext uri="{FF2B5EF4-FFF2-40B4-BE49-F238E27FC236}">
                <a16:creationId xmlns:a16="http://schemas.microsoft.com/office/drawing/2014/main" id="{A125552E-4348-2D4C-9B9E-C0B7F86CB40B}"/>
              </a:ext>
            </a:extLst>
          </p:cNvPr>
          <p:cNvGraphicFramePr>
            <a:graphicFrameLocks noGrp="1"/>
          </p:cNvGraphicFramePr>
          <p:nvPr>
            <p:ph idx="1"/>
            <p:extLst>
              <p:ext uri="{D42A27DB-BD31-4B8C-83A1-F6EECF244321}">
                <p14:modId xmlns:p14="http://schemas.microsoft.com/office/powerpoint/2010/main" val="1247853711"/>
              </p:ext>
            </p:extLst>
          </p:nvPr>
        </p:nvGraphicFramePr>
        <p:xfrm>
          <a:off x="1406071" y="1392691"/>
          <a:ext cx="9740900"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5618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98E7-4B0E-EA46-ACE5-657E931010F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A7C90C6-C458-3941-A63E-F000E12B3668}"/>
              </a:ext>
            </a:extLst>
          </p:cNvPr>
          <p:cNvSpPr>
            <a:spLocks noGrp="1"/>
          </p:cNvSpPr>
          <p:nvPr>
            <p:ph type="sldNum" sz="quarter" idx="12"/>
          </p:nvPr>
        </p:nvSpPr>
        <p:spPr/>
        <p:txBody>
          <a:bodyPr/>
          <a:lstStyle/>
          <a:p>
            <a:fld id="{AF57F05A-9DA4-7D45-9F16-609335198A2D}" type="slidenum">
              <a:rPr lang="en-US" smtClean="0"/>
              <a:t>2</a:t>
            </a:fld>
            <a:endParaRPr lang="en-US"/>
          </a:p>
        </p:txBody>
      </p:sp>
      <p:pic>
        <p:nvPicPr>
          <p:cNvPr id="1026" name="Picture 2">
            <a:extLst>
              <a:ext uri="{FF2B5EF4-FFF2-40B4-BE49-F238E27FC236}">
                <a16:creationId xmlns:a16="http://schemas.microsoft.com/office/drawing/2014/main" id="{428854E6-92AF-9AA6-DF3F-18B06D5414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0030" y="1453172"/>
            <a:ext cx="3070500" cy="4168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petting a cow&#10;&#10;Description automatically generated">
            <a:extLst>
              <a:ext uri="{FF2B5EF4-FFF2-40B4-BE49-F238E27FC236}">
                <a16:creationId xmlns:a16="http://schemas.microsoft.com/office/drawing/2014/main" id="{0872FB55-B4A2-8E3B-B0E2-3E8D00A1E3B2}"/>
              </a:ext>
            </a:extLst>
          </p:cNvPr>
          <p:cNvPicPr>
            <a:picLocks noChangeAspect="1"/>
          </p:cNvPicPr>
          <p:nvPr/>
        </p:nvPicPr>
        <p:blipFill>
          <a:blip r:embed="rId4"/>
          <a:stretch>
            <a:fillRect/>
          </a:stretch>
        </p:blipFill>
        <p:spPr>
          <a:xfrm>
            <a:off x="8069303" y="870857"/>
            <a:ext cx="3464292" cy="2666740"/>
          </a:xfrm>
          <a:prstGeom prst="rect">
            <a:avLst/>
          </a:prstGeom>
        </p:spPr>
      </p:pic>
      <p:pic>
        <p:nvPicPr>
          <p:cNvPr id="12" name="Picture 11" descr="A picture containing horse, outdoor, horse-drawn vehicle, bridle&#10;&#10;Description automatically generated">
            <a:extLst>
              <a:ext uri="{FF2B5EF4-FFF2-40B4-BE49-F238E27FC236}">
                <a16:creationId xmlns:a16="http://schemas.microsoft.com/office/drawing/2014/main" id="{A771BE18-39D7-7953-263E-431EBE46A037}"/>
              </a:ext>
            </a:extLst>
          </p:cNvPr>
          <p:cNvPicPr>
            <a:picLocks noChangeAspect="1"/>
          </p:cNvPicPr>
          <p:nvPr/>
        </p:nvPicPr>
        <p:blipFill rotWithShape="1">
          <a:blip r:embed="rId5"/>
          <a:srcRect t="15552" b="15363"/>
          <a:stretch/>
        </p:blipFill>
        <p:spPr>
          <a:xfrm>
            <a:off x="5024601" y="4046817"/>
            <a:ext cx="5774757" cy="2248063"/>
          </a:xfrm>
          <a:prstGeom prst="rect">
            <a:avLst/>
          </a:prstGeom>
        </p:spPr>
      </p:pic>
      <p:pic>
        <p:nvPicPr>
          <p:cNvPr id="13" name="Picture 12" descr="A child standing next to a cow&#10;&#10;Description automatically generated with low confidence">
            <a:extLst>
              <a:ext uri="{FF2B5EF4-FFF2-40B4-BE49-F238E27FC236}">
                <a16:creationId xmlns:a16="http://schemas.microsoft.com/office/drawing/2014/main" id="{C7F0E6C9-E9F1-DABF-59CE-0CA7AF364EED}"/>
              </a:ext>
            </a:extLst>
          </p:cNvPr>
          <p:cNvPicPr>
            <a:picLocks noChangeAspect="1"/>
          </p:cNvPicPr>
          <p:nvPr/>
        </p:nvPicPr>
        <p:blipFill rotWithShape="1">
          <a:blip r:embed="rId6"/>
          <a:srcRect t="26061" b="13304"/>
          <a:stretch/>
        </p:blipFill>
        <p:spPr>
          <a:xfrm>
            <a:off x="4844142" y="563120"/>
            <a:ext cx="2363443" cy="3184605"/>
          </a:xfrm>
          <a:prstGeom prst="rect">
            <a:avLst/>
          </a:prstGeom>
        </p:spPr>
      </p:pic>
    </p:spTree>
    <p:extLst>
      <p:ext uri="{BB962C8B-B14F-4D97-AF65-F5344CB8AC3E}">
        <p14:creationId xmlns:p14="http://schemas.microsoft.com/office/powerpoint/2010/main" val="996097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7A1F-F18A-7043-A439-0668ECC5F6FF}"/>
              </a:ext>
            </a:extLst>
          </p:cNvPr>
          <p:cNvSpPr>
            <a:spLocks noGrp="1"/>
          </p:cNvSpPr>
          <p:nvPr>
            <p:ph type="title"/>
          </p:nvPr>
        </p:nvSpPr>
        <p:spPr/>
        <p:txBody>
          <a:bodyPr/>
          <a:lstStyle/>
          <a:p>
            <a:r>
              <a:rPr lang="en-US" sz="4000" dirty="0"/>
              <a:t>Should we breed on consecutive heats?</a:t>
            </a:r>
          </a:p>
        </p:txBody>
      </p:sp>
      <p:sp>
        <p:nvSpPr>
          <p:cNvPr id="4" name="Slide Number Placeholder 3">
            <a:extLst>
              <a:ext uri="{FF2B5EF4-FFF2-40B4-BE49-F238E27FC236}">
                <a16:creationId xmlns:a16="http://schemas.microsoft.com/office/drawing/2014/main" id="{7C03B349-8E79-7416-05DD-262A8017A048}"/>
              </a:ext>
            </a:extLst>
          </p:cNvPr>
          <p:cNvSpPr>
            <a:spLocks noGrp="1"/>
          </p:cNvSpPr>
          <p:nvPr>
            <p:ph type="sldNum" sz="quarter" idx="12"/>
          </p:nvPr>
        </p:nvSpPr>
        <p:spPr/>
        <p:txBody>
          <a:bodyPr/>
          <a:lstStyle/>
          <a:p>
            <a:fld id="{AF57F05A-9DA4-7D45-9F16-609335198A2D}" type="slidenum">
              <a:rPr lang="en-US" smtClean="0"/>
              <a:t>20</a:t>
            </a:fld>
            <a:endParaRPr lang="en-US"/>
          </a:p>
        </p:txBody>
      </p:sp>
      <p:pic>
        <p:nvPicPr>
          <p:cNvPr id="6" name="Content Placeholder 5">
            <a:extLst>
              <a:ext uri="{FF2B5EF4-FFF2-40B4-BE49-F238E27FC236}">
                <a16:creationId xmlns:a16="http://schemas.microsoft.com/office/drawing/2014/main" id="{6CCFD440-8FE6-DAD1-540A-38089FAFB85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38425" y="882734"/>
            <a:ext cx="9904490" cy="5562500"/>
          </a:xfrm>
        </p:spPr>
      </p:pic>
    </p:spTree>
    <p:extLst>
      <p:ext uri="{BB962C8B-B14F-4D97-AF65-F5344CB8AC3E}">
        <p14:creationId xmlns:p14="http://schemas.microsoft.com/office/powerpoint/2010/main" val="133285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D793FD-BEE2-FC49-2925-B0D83B65CAF0}"/>
              </a:ext>
            </a:extLst>
          </p:cNvPr>
          <p:cNvPicPr>
            <a:picLocks noChangeAspect="1"/>
          </p:cNvPicPr>
          <p:nvPr/>
        </p:nvPicPr>
        <p:blipFill>
          <a:blip r:embed="rId3"/>
          <a:stretch>
            <a:fillRect/>
          </a:stretch>
        </p:blipFill>
        <p:spPr>
          <a:xfrm>
            <a:off x="824637" y="1784308"/>
            <a:ext cx="2821240" cy="3594183"/>
          </a:xfrm>
          <a:prstGeom prst="rect">
            <a:avLst/>
          </a:prstGeom>
          <a:ln>
            <a:noFill/>
          </a:ln>
          <a:effectLst>
            <a:outerShdw blurRad="292100" dist="139700" dir="2700000" algn="tl" rotWithShape="0">
              <a:srgbClr val="333333">
                <a:alpha val="65000"/>
              </a:srgbClr>
            </a:outerShdw>
          </a:effectLst>
        </p:spPr>
      </p:pic>
      <p:pic>
        <p:nvPicPr>
          <p:cNvPr id="13" name="Picture 12" descr="Chart&#10;&#10;Description automatically generated with medium confidence">
            <a:extLst>
              <a:ext uri="{FF2B5EF4-FFF2-40B4-BE49-F238E27FC236}">
                <a16:creationId xmlns:a16="http://schemas.microsoft.com/office/drawing/2014/main" id="{D9FE4FD8-2690-AC4D-73A7-482A8CBB665C}"/>
              </a:ext>
            </a:extLst>
          </p:cNvPr>
          <p:cNvPicPr>
            <a:picLocks noChangeAspect="1"/>
          </p:cNvPicPr>
          <p:nvPr/>
        </p:nvPicPr>
        <p:blipFill rotWithShape="1">
          <a:blip r:embed="rId4"/>
          <a:srcRect t="5931"/>
          <a:stretch/>
        </p:blipFill>
        <p:spPr>
          <a:xfrm>
            <a:off x="2977128" y="988950"/>
            <a:ext cx="7772400" cy="5184897"/>
          </a:xfrm>
          <a:prstGeom prst="rect">
            <a:avLst/>
          </a:prstGeom>
        </p:spPr>
      </p:pic>
      <p:sp>
        <p:nvSpPr>
          <p:cNvPr id="2" name="Title 1">
            <a:extLst>
              <a:ext uri="{FF2B5EF4-FFF2-40B4-BE49-F238E27FC236}">
                <a16:creationId xmlns:a16="http://schemas.microsoft.com/office/drawing/2014/main" id="{9D5AC7EA-9471-ED44-8893-5602B2DAC0EA}"/>
              </a:ext>
            </a:extLst>
          </p:cNvPr>
          <p:cNvSpPr>
            <a:spLocks noGrp="1"/>
          </p:cNvSpPr>
          <p:nvPr>
            <p:ph type="title"/>
          </p:nvPr>
        </p:nvSpPr>
        <p:spPr/>
        <p:txBody>
          <a:bodyPr/>
          <a:lstStyle/>
          <a:p>
            <a:r>
              <a:rPr lang="en-US" dirty="0"/>
              <a:t>Jumpstarting a Heat</a:t>
            </a:r>
          </a:p>
        </p:txBody>
      </p:sp>
      <p:sp>
        <p:nvSpPr>
          <p:cNvPr id="4" name="Slide Number Placeholder 3">
            <a:extLst>
              <a:ext uri="{FF2B5EF4-FFF2-40B4-BE49-F238E27FC236}">
                <a16:creationId xmlns:a16="http://schemas.microsoft.com/office/drawing/2014/main" id="{68BFF7E3-20D5-2849-89C6-CA544614DE2F}"/>
              </a:ext>
            </a:extLst>
          </p:cNvPr>
          <p:cNvSpPr>
            <a:spLocks noGrp="1"/>
          </p:cNvSpPr>
          <p:nvPr>
            <p:ph type="sldNum" sz="quarter" idx="12"/>
          </p:nvPr>
        </p:nvSpPr>
        <p:spPr/>
        <p:txBody>
          <a:bodyPr/>
          <a:lstStyle/>
          <a:p>
            <a:fld id="{AF57F05A-9DA4-7D45-9F16-609335198A2D}" type="slidenum">
              <a:rPr lang="en-US" smtClean="0"/>
              <a:t>21</a:t>
            </a:fld>
            <a:endParaRPr lang="en-US"/>
          </a:p>
        </p:txBody>
      </p:sp>
      <p:sp>
        <p:nvSpPr>
          <p:cNvPr id="14" name="Oval 13">
            <a:extLst>
              <a:ext uri="{FF2B5EF4-FFF2-40B4-BE49-F238E27FC236}">
                <a16:creationId xmlns:a16="http://schemas.microsoft.com/office/drawing/2014/main" id="{4B42AE3D-1F44-8EA2-0821-865A3D0227E5}"/>
              </a:ext>
            </a:extLst>
          </p:cNvPr>
          <p:cNvSpPr/>
          <p:nvPr/>
        </p:nvSpPr>
        <p:spPr>
          <a:xfrm>
            <a:off x="6096000" y="1055823"/>
            <a:ext cx="1875692" cy="188011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46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3F3B-3643-A0C6-4874-18A4E606D2A0}"/>
              </a:ext>
            </a:extLst>
          </p:cNvPr>
          <p:cNvSpPr>
            <a:spLocks noGrp="1"/>
          </p:cNvSpPr>
          <p:nvPr>
            <p:ph type="title"/>
          </p:nvPr>
        </p:nvSpPr>
        <p:spPr/>
        <p:txBody>
          <a:bodyPr/>
          <a:lstStyle/>
          <a:p>
            <a:r>
              <a:rPr lang="en-US" dirty="0"/>
              <a:t>Jumpstarting Heat – How?</a:t>
            </a:r>
          </a:p>
        </p:txBody>
      </p:sp>
      <p:sp>
        <p:nvSpPr>
          <p:cNvPr id="4" name="Slide Number Placeholder 3">
            <a:extLst>
              <a:ext uri="{FF2B5EF4-FFF2-40B4-BE49-F238E27FC236}">
                <a16:creationId xmlns:a16="http://schemas.microsoft.com/office/drawing/2014/main" id="{3DEFC221-B035-CDA6-DB53-E6F406AD7762}"/>
              </a:ext>
            </a:extLst>
          </p:cNvPr>
          <p:cNvSpPr>
            <a:spLocks noGrp="1"/>
          </p:cNvSpPr>
          <p:nvPr>
            <p:ph type="sldNum" sz="quarter" idx="12"/>
          </p:nvPr>
        </p:nvSpPr>
        <p:spPr/>
        <p:txBody>
          <a:bodyPr/>
          <a:lstStyle/>
          <a:p>
            <a:fld id="{AF57F05A-9DA4-7D45-9F16-609335198A2D}" type="slidenum">
              <a:rPr lang="en-US" smtClean="0"/>
              <a:t>22</a:t>
            </a:fld>
            <a:endParaRPr lang="en-US"/>
          </a:p>
        </p:txBody>
      </p:sp>
      <p:pic>
        <p:nvPicPr>
          <p:cNvPr id="5" name="Picture 4">
            <a:extLst>
              <a:ext uri="{FF2B5EF4-FFF2-40B4-BE49-F238E27FC236}">
                <a16:creationId xmlns:a16="http://schemas.microsoft.com/office/drawing/2014/main" id="{8B7852E0-E5E1-863C-17D5-02379633BD86}"/>
              </a:ext>
            </a:extLst>
          </p:cNvPr>
          <p:cNvPicPr>
            <a:picLocks noChangeAspect="1"/>
          </p:cNvPicPr>
          <p:nvPr/>
        </p:nvPicPr>
        <p:blipFill>
          <a:blip r:embed="rId2"/>
          <a:stretch>
            <a:fillRect/>
          </a:stretch>
        </p:blipFill>
        <p:spPr>
          <a:xfrm>
            <a:off x="4174500" y="2193435"/>
            <a:ext cx="2718669" cy="2471129"/>
          </a:xfrm>
          <a:prstGeom prst="rect">
            <a:avLst/>
          </a:prstGeom>
        </p:spPr>
      </p:pic>
      <p:pic>
        <p:nvPicPr>
          <p:cNvPr id="6" name="Content Placeholder 5">
            <a:extLst>
              <a:ext uri="{FF2B5EF4-FFF2-40B4-BE49-F238E27FC236}">
                <a16:creationId xmlns:a16="http://schemas.microsoft.com/office/drawing/2014/main" id="{7075F18F-E2FF-57C4-BDEA-31227AD94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4785655" flipH="1">
            <a:off x="504856" y="2058584"/>
            <a:ext cx="2740830" cy="27408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id="{E0FB8E86-F830-3287-7989-FE49F64BC7D1}"/>
              </a:ext>
            </a:extLst>
          </p:cNvPr>
          <p:cNvPicPr>
            <a:picLocks noChangeAspect="1"/>
          </p:cNvPicPr>
          <p:nvPr/>
        </p:nvPicPr>
        <p:blipFill rotWithShape="1">
          <a:blip r:embed="rId4"/>
          <a:srcRect l="18642" t="5804" r="18303" b="9580"/>
          <a:stretch/>
        </p:blipFill>
        <p:spPr>
          <a:xfrm>
            <a:off x="219437" y="1688123"/>
            <a:ext cx="3311668" cy="3333067"/>
          </a:xfrm>
          <a:prstGeom prst="rect">
            <a:avLst/>
          </a:prstGeom>
        </p:spPr>
      </p:pic>
      <p:pic>
        <p:nvPicPr>
          <p:cNvPr id="10" name="Picture 9" descr="Icon&#10;&#10;Description automatically generated">
            <a:extLst>
              <a:ext uri="{FF2B5EF4-FFF2-40B4-BE49-F238E27FC236}">
                <a16:creationId xmlns:a16="http://schemas.microsoft.com/office/drawing/2014/main" id="{AD564CA4-D378-1A42-4199-D1DF95390349}"/>
              </a:ext>
            </a:extLst>
          </p:cNvPr>
          <p:cNvPicPr>
            <a:picLocks noChangeAspect="1"/>
          </p:cNvPicPr>
          <p:nvPr/>
        </p:nvPicPr>
        <p:blipFill rotWithShape="1">
          <a:blip r:embed="rId4"/>
          <a:srcRect l="18642" t="5804" r="18303" b="9580"/>
          <a:stretch/>
        </p:blipFill>
        <p:spPr>
          <a:xfrm>
            <a:off x="3936755" y="1688122"/>
            <a:ext cx="3311668" cy="3333067"/>
          </a:xfrm>
          <a:prstGeom prst="rect">
            <a:avLst/>
          </a:prstGeom>
        </p:spPr>
      </p:pic>
      <p:pic>
        <p:nvPicPr>
          <p:cNvPr id="2050" name="Picture 2">
            <a:extLst>
              <a:ext uri="{FF2B5EF4-FFF2-40B4-BE49-F238E27FC236}">
                <a16:creationId xmlns:a16="http://schemas.microsoft.com/office/drawing/2014/main" id="{D0BB0C74-31C5-04BF-1699-6876BEA24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011" y="267009"/>
            <a:ext cx="2599772" cy="3706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gs running on a dirt path&#10;&#10;Description automatically generated with medium confidence">
            <a:extLst>
              <a:ext uri="{FF2B5EF4-FFF2-40B4-BE49-F238E27FC236}">
                <a16:creationId xmlns:a16="http://schemas.microsoft.com/office/drawing/2014/main" id="{8B717E33-451A-04C4-187F-F1575D98053E}"/>
              </a:ext>
            </a:extLst>
          </p:cNvPr>
          <p:cNvPicPr>
            <a:picLocks noChangeAspect="1"/>
          </p:cNvPicPr>
          <p:nvPr/>
        </p:nvPicPr>
        <p:blipFill rotWithShape="1">
          <a:blip r:embed="rId6"/>
          <a:srcRect l="23670" r="12458"/>
          <a:stretch/>
        </p:blipFill>
        <p:spPr>
          <a:xfrm>
            <a:off x="8724540" y="2998031"/>
            <a:ext cx="3193352" cy="3333066"/>
          </a:xfrm>
          <a:prstGeom prst="rect">
            <a:avLst/>
          </a:prstGeom>
        </p:spPr>
      </p:pic>
    </p:spTree>
    <p:extLst>
      <p:ext uri="{BB962C8B-B14F-4D97-AF65-F5344CB8AC3E}">
        <p14:creationId xmlns:p14="http://schemas.microsoft.com/office/powerpoint/2010/main" val="25524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205D-0E8B-C5AA-B681-24CE023D5139}"/>
              </a:ext>
            </a:extLst>
          </p:cNvPr>
          <p:cNvSpPr>
            <a:spLocks noGrp="1"/>
          </p:cNvSpPr>
          <p:nvPr>
            <p:ph type="title"/>
          </p:nvPr>
        </p:nvSpPr>
        <p:spPr>
          <a:xfrm>
            <a:off x="337457" y="321109"/>
            <a:ext cx="10699132" cy="734713"/>
          </a:xfrm>
        </p:spPr>
        <p:txBody>
          <a:bodyPr/>
          <a:lstStyle/>
          <a:p>
            <a:r>
              <a:rPr lang="en-US" dirty="0"/>
              <a:t>Improved Frozen Semen Success</a:t>
            </a:r>
            <a:br>
              <a:rPr lang="en-US" dirty="0"/>
            </a:br>
            <a:r>
              <a:rPr lang="en-US" dirty="0"/>
              <a:t>with the Addition of a Mating with a</a:t>
            </a:r>
            <a:br>
              <a:rPr lang="en-US" dirty="0"/>
            </a:br>
            <a:r>
              <a:rPr lang="en-US" dirty="0"/>
              <a:t>Vasectomized stud</a:t>
            </a:r>
            <a:br>
              <a:rPr lang="en-US" dirty="0"/>
            </a:br>
            <a:r>
              <a:rPr lang="en-US" dirty="0"/>
              <a:t>	</a:t>
            </a:r>
          </a:p>
        </p:txBody>
      </p:sp>
      <p:sp>
        <p:nvSpPr>
          <p:cNvPr id="4" name="Slide Number Placeholder 3">
            <a:extLst>
              <a:ext uri="{FF2B5EF4-FFF2-40B4-BE49-F238E27FC236}">
                <a16:creationId xmlns:a16="http://schemas.microsoft.com/office/drawing/2014/main" id="{5C5A6718-1C56-84FC-2ED8-DB6BE9133804}"/>
              </a:ext>
            </a:extLst>
          </p:cNvPr>
          <p:cNvSpPr>
            <a:spLocks noGrp="1"/>
          </p:cNvSpPr>
          <p:nvPr>
            <p:ph type="sldNum" sz="quarter" idx="12"/>
          </p:nvPr>
        </p:nvSpPr>
        <p:spPr/>
        <p:txBody>
          <a:bodyPr/>
          <a:lstStyle/>
          <a:p>
            <a:fld id="{AF57F05A-9DA4-7D45-9F16-609335198A2D}" type="slidenum">
              <a:rPr lang="en-US" smtClean="0"/>
              <a:t>23</a:t>
            </a:fld>
            <a:endParaRPr lang="en-US"/>
          </a:p>
        </p:txBody>
      </p:sp>
      <p:pic>
        <p:nvPicPr>
          <p:cNvPr id="7" name="Picture 2">
            <a:extLst>
              <a:ext uri="{FF2B5EF4-FFF2-40B4-BE49-F238E27FC236}">
                <a16:creationId xmlns:a16="http://schemas.microsoft.com/office/drawing/2014/main" id="{017D4F78-B82A-724A-92DA-A5777C98F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9" t="3440" r="16221" b="3611"/>
          <a:stretch/>
        </p:blipFill>
        <p:spPr bwMode="auto">
          <a:xfrm>
            <a:off x="7911228" y="293797"/>
            <a:ext cx="1867101" cy="2473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32EE3D6-551B-06E8-22F7-F4330A10B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9478" y="270294"/>
            <a:ext cx="1979700" cy="2473909"/>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picture containing dog, dog breed, mammal, pet&#10;&#10;Description automatically generated">
            <a:extLst>
              <a:ext uri="{FF2B5EF4-FFF2-40B4-BE49-F238E27FC236}">
                <a16:creationId xmlns:a16="http://schemas.microsoft.com/office/drawing/2014/main" id="{E5DEAB9F-EBA2-20A0-982A-342CE0F6DD6D}"/>
              </a:ext>
            </a:extLst>
          </p:cNvPr>
          <p:cNvPicPr>
            <a:picLocks noGrp="1" noChangeAspect="1"/>
          </p:cNvPicPr>
          <p:nvPr>
            <p:ph idx="1"/>
          </p:nvPr>
        </p:nvPicPr>
        <p:blipFill>
          <a:blip r:embed="rId5"/>
          <a:stretch>
            <a:fillRect/>
          </a:stretch>
        </p:blipFill>
        <p:spPr>
          <a:xfrm>
            <a:off x="8032517" y="4014225"/>
            <a:ext cx="1855431" cy="2473908"/>
          </a:xfrm>
          <a:prstGeom prst="rect">
            <a:avLst/>
          </a:prstGeom>
        </p:spPr>
      </p:pic>
      <p:pic>
        <p:nvPicPr>
          <p:cNvPr id="10" name="Picture 8">
            <a:extLst>
              <a:ext uri="{FF2B5EF4-FFF2-40B4-BE49-F238E27FC236}">
                <a16:creationId xmlns:a16="http://schemas.microsoft.com/office/drawing/2014/main" id="{0320FEBF-D208-B912-8F2F-EDFF28DF7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6318" y="4014225"/>
            <a:ext cx="1979126" cy="2473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3D22FB15-3C87-442F-26EF-03760647E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5744" y="4035972"/>
            <a:ext cx="1979126" cy="24739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BF4D287-31E1-76AA-B602-56C09A35E62A}"/>
              </a:ext>
            </a:extLst>
          </p:cNvPr>
          <p:cNvSpPr txBox="1"/>
          <p:nvPr/>
        </p:nvSpPr>
        <p:spPr>
          <a:xfrm>
            <a:off x="8294914" y="2928257"/>
            <a:ext cx="3298372" cy="830997"/>
          </a:xfrm>
          <a:prstGeom prst="rect">
            <a:avLst/>
          </a:prstGeom>
          <a:noFill/>
        </p:spPr>
        <p:txBody>
          <a:bodyPr wrap="square" rtlCol="0">
            <a:spAutoFit/>
          </a:bodyPr>
          <a:lstStyle/>
          <a:p>
            <a:pPr algn="ctr"/>
            <a:r>
              <a:rPr lang="en-US" sz="2400" dirty="0"/>
              <a:t>The Dud Studs of Guiding Eyes</a:t>
            </a:r>
          </a:p>
        </p:txBody>
      </p:sp>
      <p:pic>
        <p:nvPicPr>
          <p:cNvPr id="5" name="Picture 4" descr="A picture containing person, clothing, mammal, person&#10;&#10;Description automatically generated">
            <a:extLst>
              <a:ext uri="{FF2B5EF4-FFF2-40B4-BE49-F238E27FC236}">
                <a16:creationId xmlns:a16="http://schemas.microsoft.com/office/drawing/2014/main" id="{B09CA88A-9BA2-FB85-C174-15B917335A5B}"/>
              </a:ext>
            </a:extLst>
          </p:cNvPr>
          <p:cNvPicPr>
            <a:picLocks noChangeAspect="1"/>
          </p:cNvPicPr>
          <p:nvPr/>
        </p:nvPicPr>
        <p:blipFill>
          <a:blip r:embed="rId7"/>
          <a:stretch>
            <a:fillRect/>
          </a:stretch>
        </p:blipFill>
        <p:spPr>
          <a:xfrm>
            <a:off x="1443688" y="2322985"/>
            <a:ext cx="4567293" cy="3043672"/>
          </a:xfrm>
          <a:prstGeom prst="rect">
            <a:avLst/>
          </a:prstGeom>
        </p:spPr>
      </p:pic>
    </p:spTree>
    <p:extLst>
      <p:ext uri="{BB962C8B-B14F-4D97-AF65-F5344CB8AC3E}">
        <p14:creationId xmlns:p14="http://schemas.microsoft.com/office/powerpoint/2010/main" val="143139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CF6A-D0CE-2C1D-1B7B-9D0D7F33576A}"/>
              </a:ext>
            </a:extLst>
          </p:cNvPr>
          <p:cNvSpPr>
            <a:spLocks noGrp="1"/>
          </p:cNvSpPr>
          <p:nvPr>
            <p:ph type="title"/>
          </p:nvPr>
        </p:nvSpPr>
        <p:spPr/>
        <p:txBody>
          <a:bodyPr/>
          <a:lstStyle/>
          <a:p>
            <a:pPr algn="ctr"/>
            <a:r>
              <a:rPr lang="en-US" dirty="0"/>
              <a:t>Frozen Semen Conception Rate Comparison</a:t>
            </a:r>
            <a:br>
              <a:rPr lang="en-US" dirty="0"/>
            </a:br>
            <a:r>
              <a:rPr lang="en-US" dirty="0"/>
              <a:t>Vasectomized Male vs Without</a:t>
            </a:r>
          </a:p>
        </p:txBody>
      </p:sp>
      <p:sp>
        <p:nvSpPr>
          <p:cNvPr id="3" name="Slide Number Placeholder 2">
            <a:extLst>
              <a:ext uri="{FF2B5EF4-FFF2-40B4-BE49-F238E27FC236}">
                <a16:creationId xmlns:a16="http://schemas.microsoft.com/office/drawing/2014/main" id="{5CD84E1C-48CB-F4C0-3A54-7251E2D1A6BE}"/>
              </a:ext>
            </a:extLst>
          </p:cNvPr>
          <p:cNvSpPr>
            <a:spLocks noGrp="1"/>
          </p:cNvSpPr>
          <p:nvPr>
            <p:ph type="sldNum" sz="quarter" idx="12"/>
          </p:nvPr>
        </p:nvSpPr>
        <p:spPr/>
        <p:txBody>
          <a:bodyPr/>
          <a:lstStyle/>
          <a:p>
            <a:fld id="{AF57F05A-9DA4-7D45-9F16-609335198A2D}" type="slidenum">
              <a:rPr lang="en-US" smtClean="0"/>
              <a:t>24</a:t>
            </a:fld>
            <a:endParaRPr lang="en-US"/>
          </a:p>
        </p:txBody>
      </p:sp>
      <p:graphicFrame>
        <p:nvGraphicFramePr>
          <p:cNvPr id="5" name="Content Placeholder 4">
            <a:extLst>
              <a:ext uri="{FF2B5EF4-FFF2-40B4-BE49-F238E27FC236}">
                <a16:creationId xmlns:a16="http://schemas.microsoft.com/office/drawing/2014/main" id="{FC81D6CB-1106-2AA5-45D9-670FF4ED2879}"/>
              </a:ext>
            </a:extLst>
          </p:cNvPr>
          <p:cNvGraphicFramePr>
            <a:graphicFrameLocks noGrp="1"/>
          </p:cNvGraphicFramePr>
          <p:nvPr>
            <p:ph idx="1"/>
            <p:extLst>
              <p:ext uri="{D42A27DB-BD31-4B8C-83A1-F6EECF244321}">
                <p14:modId xmlns:p14="http://schemas.microsoft.com/office/powerpoint/2010/main" val="1480974112"/>
              </p:ext>
            </p:extLst>
          </p:nvPr>
        </p:nvGraphicFramePr>
        <p:xfrm>
          <a:off x="1612900" y="1643063"/>
          <a:ext cx="9740900" cy="4533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7422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B666-1878-40E9-BB8C-951930F8C869}"/>
              </a:ext>
            </a:extLst>
          </p:cNvPr>
          <p:cNvSpPr>
            <a:spLocks noGrp="1"/>
          </p:cNvSpPr>
          <p:nvPr>
            <p:ph type="title"/>
          </p:nvPr>
        </p:nvSpPr>
        <p:spPr/>
        <p:txBody>
          <a:bodyPr/>
          <a:lstStyle/>
          <a:p>
            <a:pPr algn="ctr"/>
            <a:r>
              <a:rPr lang="en-US" dirty="0"/>
              <a:t>Frozen Semen Average Litter Size Comparison</a:t>
            </a:r>
            <a:br>
              <a:rPr lang="en-US" dirty="0"/>
            </a:br>
            <a:r>
              <a:rPr lang="en-US" dirty="0"/>
              <a:t>With Vasectomize Male vs Without</a:t>
            </a:r>
          </a:p>
        </p:txBody>
      </p:sp>
      <p:sp>
        <p:nvSpPr>
          <p:cNvPr id="3" name="Slide Number Placeholder 2">
            <a:extLst>
              <a:ext uri="{FF2B5EF4-FFF2-40B4-BE49-F238E27FC236}">
                <a16:creationId xmlns:a16="http://schemas.microsoft.com/office/drawing/2014/main" id="{F6823E5E-E003-4F7D-FABB-773813E230A2}"/>
              </a:ext>
            </a:extLst>
          </p:cNvPr>
          <p:cNvSpPr>
            <a:spLocks noGrp="1"/>
          </p:cNvSpPr>
          <p:nvPr>
            <p:ph type="sldNum" sz="quarter" idx="12"/>
          </p:nvPr>
        </p:nvSpPr>
        <p:spPr/>
        <p:txBody>
          <a:bodyPr/>
          <a:lstStyle/>
          <a:p>
            <a:fld id="{AF57F05A-9DA4-7D45-9F16-609335198A2D}" type="slidenum">
              <a:rPr lang="en-US" smtClean="0"/>
              <a:t>25</a:t>
            </a:fld>
            <a:endParaRPr lang="en-US"/>
          </a:p>
        </p:txBody>
      </p:sp>
      <p:graphicFrame>
        <p:nvGraphicFramePr>
          <p:cNvPr id="5" name="Content Placeholder 4">
            <a:extLst>
              <a:ext uri="{FF2B5EF4-FFF2-40B4-BE49-F238E27FC236}">
                <a16:creationId xmlns:a16="http://schemas.microsoft.com/office/drawing/2014/main" id="{B847ED23-24FA-3B3B-39EB-6224D324EA78}"/>
              </a:ext>
            </a:extLst>
          </p:cNvPr>
          <p:cNvGraphicFramePr>
            <a:graphicFrameLocks noGrp="1"/>
          </p:cNvGraphicFramePr>
          <p:nvPr>
            <p:ph idx="1"/>
            <p:extLst>
              <p:ext uri="{D42A27DB-BD31-4B8C-83A1-F6EECF244321}">
                <p14:modId xmlns:p14="http://schemas.microsoft.com/office/powerpoint/2010/main" val="1021536771"/>
              </p:ext>
            </p:extLst>
          </p:nvPr>
        </p:nvGraphicFramePr>
        <p:xfrm>
          <a:off x="1524000" y="1643063"/>
          <a:ext cx="9829800" cy="4533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15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A0C0-9505-D899-7FA4-79E7D3C41F9D}"/>
              </a:ext>
            </a:extLst>
          </p:cNvPr>
          <p:cNvSpPr>
            <a:spLocks noGrp="1"/>
          </p:cNvSpPr>
          <p:nvPr>
            <p:ph type="title"/>
          </p:nvPr>
        </p:nvSpPr>
        <p:spPr/>
        <p:txBody>
          <a:bodyPr/>
          <a:lstStyle/>
          <a:p>
            <a:pPr algn="ctr"/>
            <a:r>
              <a:rPr lang="en-US" dirty="0"/>
              <a:t>Average Litter Size by Semen Type</a:t>
            </a:r>
            <a:br>
              <a:rPr lang="en-US" dirty="0"/>
            </a:br>
            <a:r>
              <a:rPr lang="en-US" dirty="0"/>
              <a:t>1996 - 2023</a:t>
            </a:r>
          </a:p>
        </p:txBody>
      </p:sp>
      <p:sp>
        <p:nvSpPr>
          <p:cNvPr id="3" name="Slide Number Placeholder 2">
            <a:extLst>
              <a:ext uri="{FF2B5EF4-FFF2-40B4-BE49-F238E27FC236}">
                <a16:creationId xmlns:a16="http://schemas.microsoft.com/office/drawing/2014/main" id="{CDCF13FB-0AAA-C0BC-AAF1-4DF858430751}"/>
              </a:ext>
            </a:extLst>
          </p:cNvPr>
          <p:cNvSpPr>
            <a:spLocks noGrp="1"/>
          </p:cNvSpPr>
          <p:nvPr>
            <p:ph type="sldNum" sz="quarter" idx="12"/>
          </p:nvPr>
        </p:nvSpPr>
        <p:spPr/>
        <p:txBody>
          <a:bodyPr/>
          <a:lstStyle/>
          <a:p>
            <a:fld id="{AF57F05A-9DA4-7D45-9F16-609335198A2D}" type="slidenum">
              <a:rPr lang="en-US" smtClean="0"/>
              <a:t>26</a:t>
            </a:fld>
            <a:endParaRPr lang="en-US"/>
          </a:p>
        </p:txBody>
      </p:sp>
      <p:graphicFrame>
        <p:nvGraphicFramePr>
          <p:cNvPr id="5" name="Content Placeholder 4">
            <a:extLst>
              <a:ext uri="{FF2B5EF4-FFF2-40B4-BE49-F238E27FC236}">
                <a16:creationId xmlns:a16="http://schemas.microsoft.com/office/drawing/2014/main" id="{6304BE66-0B96-41ED-B58D-B51B45A2A1DF}"/>
              </a:ext>
            </a:extLst>
          </p:cNvPr>
          <p:cNvGraphicFramePr>
            <a:graphicFrameLocks noGrp="1"/>
          </p:cNvGraphicFramePr>
          <p:nvPr>
            <p:ph idx="1"/>
            <p:extLst>
              <p:ext uri="{D42A27DB-BD31-4B8C-83A1-F6EECF244321}">
                <p14:modId xmlns:p14="http://schemas.microsoft.com/office/powerpoint/2010/main" val="2758908796"/>
              </p:ext>
            </p:extLst>
          </p:nvPr>
        </p:nvGraphicFramePr>
        <p:xfrm>
          <a:off x="1612900" y="1643063"/>
          <a:ext cx="9740900" cy="4533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9890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CA82-1E03-95FA-A0D6-FA3CC6394EFC}"/>
              </a:ext>
            </a:extLst>
          </p:cNvPr>
          <p:cNvSpPr>
            <a:spLocks noGrp="1"/>
          </p:cNvSpPr>
          <p:nvPr>
            <p:ph type="title"/>
          </p:nvPr>
        </p:nvSpPr>
        <p:spPr/>
        <p:txBody>
          <a:bodyPr/>
          <a:lstStyle/>
          <a:p>
            <a:pPr algn="ctr"/>
            <a:r>
              <a:rPr lang="en-US" dirty="0"/>
              <a:t>Frozen Semen Litter Size Groupings Comparing the Use of Vasectomized Male</a:t>
            </a:r>
          </a:p>
        </p:txBody>
      </p:sp>
      <p:sp>
        <p:nvSpPr>
          <p:cNvPr id="3" name="Slide Number Placeholder 2">
            <a:extLst>
              <a:ext uri="{FF2B5EF4-FFF2-40B4-BE49-F238E27FC236}">
                <a16:creationId xmlns:a16="http://schemas.microsoft.com/office/drawing/2014/main" id="{E172FF77-96AE-86A3-4475-E8B9294E03CF}"/>
              </a:ext>
            </a:extLst>
          </p:cNvPr>
          <p:cNvSpPr>
            <a:spLocks noGrp="1"/>
          </p:cNvSpPr>
          <p:nvPr>
            <p:ph type="sldNum" sz="quarter" idx="12"/>
          </p:nvPr>
        </p:nvSpPr>
        <p:spPr/>
        <p:txBody>
          <a:bodyPr/>
          <a:lstStyle/>
          <a:p>
            <a:fld id="{AF57F05A-9DA4-7D45-9F16-609335198A2D}" type="slidenum">
              <a:rPr lang="en-US" smtClean="0"/>
              <a:t>27</a:t>
            </a:fld>
            <a:endParaRPr lang="en-US"/>
          </a:p>
        </p:txBody>
      </p:sp>
      <p:graphicFrame>
        <p:nvGraphicFramePr>
          <p:cNvPr id="5" name="Content Placeholder 4">
            <a:extLst>
              <a:ext uri="{FF2B5EF4-FFF2-40B4-BE49-F238E27FC236}">
                <a16:creationId xmlns:a16="http://schemas.microsoft.com/office/drawing/2014/main" id="{F9E09E8B-21DA-1449-06A6-691C98CFCC37}"/>
              </a:ext>
            </a:extLst>
          </p:cNvPr>
          <p:cNvGraphicFramePr>
            <a:graphicFrameLocks noGrp="1"/>
          </p:cNvGraphicFramePr>
          <p:nvPr>
            <p:ph idx="1"/>
            <p:extLst>
              <p:ext uri="{D42A27DB-BD31-4B8C-83A1-F6EECF244321}">
                <p14:modId xmlns:p14="http://schemas.microsoft.com/office/powerpoint/2010/main" val="2697289706"/>
              </p:ext>
            </p:extLst>
          </p:nvPr>
        </p:nvGraphicFramePr>
        <p:xfrm>
          <a:off x="664029" y="1447800"/>
          <a:ext cx="11375571" cy="4963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927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79E5-0D08-8636-906B-24B0E0ED5C6F}"/>
              </a:ext>
            </a:extLst>
          </p:cNvPr>
          <p:cNvSpPr>
            <a:spLocks noGrp="1"/>
          </p:cNvSpPr>
          <p:nvPr>
            <p:ph type="title"/>
          </p:nvPr>
        </p:nvSpPr>
        <p:spPr>
          <a:xfrm>
            <a:off x="381000" y="418857"/>
            <a:ext cx="10585295" cy="734713"/>
          </a:xfrm>
        </p:spPr>
        <p:txBody>
          <a:bodyPr/>
          <a:lstStyle/>
          <a:p>
            <a:r>
              <a:rPr lang="en-US" dirty="0"/>
              <a:t>Key Factors for Our Success with Frozen Semen</a:t>
            </a:r>
          </a:p>
        </p:txBody>
      </p:sp>
      <p:sp>
        <p:nvSpPr>
          <p:cNvPr id="3" name="Content Placeholder 2">
            <a:extLst>
              <a:ext uri="{FF2B5EF4-FFF2-40B4-BE49-F238E27FC236}">
                <a16:creationId xmlns:a16="http://schemas.microsoft.com/office/drawing/2014/main" id="{9D653DE9-8977-63EB-9E63-918F9DA7B724}"/>
              </a:ext>
            </a:extLst>
          </p:cNvPr>
          <p:cNvSpPr>
            <a:spLocks noGrp="1"/>
          </p:cNvSpPr>
          <p:nvPr>
            <p:ph idx="1"/>
          </p:nvPr>
        </p:nvSpPr>
        <p:spPr/>
        <p:txBody>
          <a:bodyPr/>
          <a:lstStyle/>
          <a:p>
            <a:endParaRPr lang="en-US" dirty="0"/>
          </a:p>
          <a:p>
            <a:r>
              <a:rPr lang="en-US" dirty="0"/>
              <a:t>Freeze semen on young males</a:t>
            </a:r>
          </a:p>
          <a:p>
            <a:r>
              <a:rPr lang="en-US" dirty="0"/>
              <a:t>Consistent Qualitative Progesterone testing for timing</a:t>
            </a:r>
          </a:p>
          <a:p>
            <a:r>
              <a:rPr lang="en-US" dirty="0"/>
              <a:t>+/- LH Testing</a:t>
            </a:r>
          </a:p>
          <a:p>
            <a:r>
              <a:rPr lang="en-US" dirty="0"/>
              <a:t>Competence with thawing and insemination technique – Speed</a:t>
            </a:r>
          </a:p>
          <a:p>
            <a:r>
              <a:rPr lang="en-US" dirty="0"/>
              <a:t>7 days a week commitment</a:t>
            </a:r>
          </a:p>
          <a:p>
            <a:r>
              <a:rPr lang="en-US" dirty="0"/>
              <a:t>Access to semen - No FedEx or UPS transport delays</a:t>
            </a:r>
          </a:p>
          <a:p>
            <a:r>
              <a:rPr lang="en-US" dirty="0"/>
              <a:t>Consistency – thaw recommendations, follow them!!!!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DEABF81-D5A1-F217-7588-FF6EC9FE70F1}"/>
              </a:ext>
            </a:extLst>
          </p:cNvPr>
          <p:cNvSpPr>
            <a:spLocks noGrp="1"/>
          </p:cNvSpPr>
          <p:nvPr>
            <p:ph type="sldNum" sz="quarter" idx="12"/>
          </p:nvPr>
        </p:nvSpPr>
        <p:spPr/>
        <p:txBody>
          <a:bodyPr/>
          <a:lstStyle/>
          <a:p>
            <a:fld id="{AF57F05A-9DA4-7D45-9F16-609335198A2D}" type="slidenum">
              <a:rPr lang="en-US" smtClean="0"/>
              <a:t>28</a:t>
            </a:fld>
            <a:endParaRPr lang="en-US"/>
          </a:p>
        </p:txBody>
      </p:sp>
    </p:spTree>
    <p:extLst>
      <p:ext uri="{BB962C8B-B14F-4D97-AF65-F5344CB8AC3E}">
        <p14:creationId xmlns:p14="http://schemas.microsoft.com/office/powerpoint/2010/main" val="3151798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4170-FD0E-54DF-288A-DE087EC6177F}"/>
              </a:ext>
            </a:extLst>
          </p:cNvPr>
          <p:cNvSpPr>
            <a:spLocks noGrp="1"/>
          </p:cNvSpPr>
          <p:nvPr>
            <p:ph type="title"/>
          </p:nvPr>
        </p:nvSpPr>
        <p:spPr/>
        <p:txBody>
          <a:bodyPr/>
          <a:lstStyle/>
          <a:p>
            <a:r>
              <a:rPr lang="en-US" dirty="0"/>
              <a:t>Why should an organization freeze semen</a:t>
            </a:r>
          </a:p>
        </p:txBody>
      </p:sp>
      <p:sp>
        <p:nvSpPr>
          <p:cNvPr id="3" name="Content Placeholder 2">
            <a:extLst>
              <a:ext uri="{FF2B5EF4-FFF2-40B4-BE49-F238E27FC236}">
                <a16:creationId xmlns:a16="http://schemas.microsoft.com/office/drawing/2014/main" id="{A6EC8011-4B9A-9F02-D353-EDA46B51F4E9}"/>
              </a:ext>
            </a:extLst>
          </p:cNvPr>
          <p:cNvSpPr>
            <a:spLocks noGrp="1"/>
          </p:cNvSpPr>
          <p:nvPr>
            <p:ph idx="1"/>
          </p:nvPr>
        </p:nvSpPr>
        <p:spPr>
          <a:xfrm>
            <a:off x="1099457" y="1643362"/>
            <a:ext cx="10254343" cy="4533601"/>
          </a:xfrm>
        </p:spPr>
        <p:txBody>
          <a:bodyPr/>
          <a:lstStyle/>
          <a:p>
            <a:pPr marL="342900" indent="-342900">
              <a:buAutoNum type="arabicParenR"/>
            </a:pPr>
            <a:r>
              <a:rPr lang="en-US" sz="3200" dirty="0"/>
              <a:t>Insurance policy against Loss of Use of the stud dog</a:t>
            </a:r>
          </a:p>
          <a:p>
            <a:pPr marL="342900" indent="-342900">
              <a:buAutoNum type="arabicParenR"/>
            </a:pPr>
            <a:r>
              <a:rPr lang="en-US" sz="3200" dirty="0"/>
              <a:t>Dual Career</a:t>
            </a:r>
          </a:p>
          <a:p>
            <a:pPr marL="342900" indent="-342900">
              <a:buAutoNum type="arabicParenR"/>
            </a:pPr>
            <a:r>
              <a:rPr lang="en-US" sz="3200" dirty="0"/>
              <a:t>Sharing with others</a:t>
            </a:r>
            <a:endParaRPr lang="en-US" dirty="0"/>
          </a:p>
          <a:p>
            <a:endParaRPr lang="en-US" dirty="0"/>
          </a:p>
        </p:txBody>
      </p:sp>
      <p:sp>
        <p:nvSpPr>
          <p:cNvPr id="4" name="Slide Number Placeholder 3">
            <a:extLst>
              <a:ext uri="{FF2B5EF4-FFF2-40B4-BE49-F238E27FC236}">
                <a16:creationId xmlns:a16="http://schemas.microsoft.com/office/drawing/2014/main" id="{A72FEA06-6512-20CE-07AC-95854F6E1597}"/>
              </a:ext>
            </a:extLst>
          </p:cNvPr>
          <p:cNvSpPr>
            <a:spLocks noGrp="1"/>
          </p:cNvSpPr>
          <p:nvPr>
            <p:ph type="sldNum" sz="quarter" idx="12"/>
          </p:nvPr>
        </p:nvSpPr>
        <p:spPr/>
        <p:txBody>
          <a:bodyPr/>
          <a:lstStyle/>
          <a:p>
            <a:fld id="{AF57F05A-9DA4-7D45-9F16-609335198A2D}" type="slidenum">
              <a:rPr lang="en-US" smtClean="0"/>
              <a:t>29</a:t>
            </a:fld>
            <a:endParaRPr lang="en-US"/>
          </a:p>
        </p:txBody>
      </p:sp>
    </p:spTree>
    <p:extLst>
      <p:ext uri="{BB962C8B-B14F-4D97-AF65-F5344CB8AC3E}">
        <p14:creationId xmlns:p14="http://schemas.microsoft.com/office/powerpoint/2010/main" val="1738720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5730-7079-D11F-87F0-3E33A7A3E4AE}"/>
              </a:ext>
            </a:extLst>
          </p:cNvPr>
          <p:cNvSpPr>
            <a:spLocks noGrp="1"/>
          </p:cNvSpPr>
          <p:nvPr>
            <p:ph type="title"/>
          </p:nvPr>
        </p:nvSpPr>
        <p:spPr/>
        <p:txBody>
          <a:bodyPr/>
          <a:lstStyle/>
          <a:p>
            <a:endParaRPr lang="en-US"/>
          </a:p>
        </p:txBody>
      </p:sp>
      <p:pic>
        <p:nvPicPr>
          <p:cNvPr id="6" name="Content Placeholder 5" descr="A dog standing in the leaves&#10;&#10;Description automatically generated with low confidence">
            <a:extLst>
              <a:ext uri="{FF2B5EF4-FFF2-40B4-BE49-F238E27FC236}">
                <a16:creationId xmlns:a16="http://schemas.microsoft.com/office/drawing/2014/main" id="{536C23AF-085D-F5D4-0F19-72008D41F4D7}"/>
              </a:ext>
            </a:extLst>
          </p:cNvPr>
          <p:cNvPicPr>
            <a:picLocks noGrp="1" noChangeAspect="1"/>
          </p:cNvPicPr>
          <p:nvPr>
            <p:ph idx="1"/>
          </p:nvPr>
        </p:nvPicPr>
        <p:blipFill>
          <a:blip r:embed="rId3"/>
          <a:stretch>
            <a:fillRect/>
          </a:stretch>
        </p:blipFill>
        <p:spPr>
          <a:xfrm>
            <a:off x="3195145" y="520508"/>
            <a:ext cx="6010988" cy="5393192"/>
          </a:xfrm>
        </p:spPr>
      </p:pic>
      <p:sp>
        <p:nvSpPr>
          <p:cNvPr id="4" name="Slide Number Placeholder 3">
            <a:extLst>
              <a:ext uri="{FF2B5EF4-FFF2-40B4-BE49-F238E27FC236}">
                <a16:creationId xmlns:a16="http://schemas.microsoft.com/office/drawing/2014/main" id="{91D3D55D-E6F0-5CA4-E547-255C63C596A4}"/>
              </a:ext>
            </a:extLst>
          </p:cNvPr>
          <p:cNvSpPr>
            <a:spLocks noGrp="1"/>
          </p:cNvSpPr>
          <p:nvPr>
            <p:ph type="sldNum" sz="quarter" idx="12"/>
          </p:nvPr>
        </p:nvSpPr>
        <p:spPr/>
        <p:txBody>
          <a:bodyPr/>
          <a:lstStyle/>
          <a:p>
            <a:fld id="{AF57F05A-9DA4-7D45-9F16-609335198A2D}" type="slidenum">
              <a:rPr lang="en-US" smtClean="0"/>
              <a:t>3</a:t>
            </a:fld>
            <a:endParaRPr lang="en-US"/>
          </a:p>
        </p:txBody>
      </p:sp>
    </p:spTree>
    <p:extLst>
      <p:ext uri="{BB962C8B-B14F-4D97-AF65-F5344CB8AC3E}">
        <p14:creationId xmlns:p14="http://schemas.microsoft.com/office/powerpoint/2010/main" val="71428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072C-3121-4A79-B7E1-0A03ECFA0CE7}"/>
              </a:ext>
            </a:extLst>
          </p:cNvPr>
          <p:cNvSpPr>
            <a:spLocks noGrp="1"/>
          </p:cNvSpPr>
          <p:nvPr>
            <p:ph type="title"/>
          </p:nvPr>
        </p:nvSpPr>
        <p:spPr/>
        <p:txBody>
          <a:bodyPr/>
          <a:lstStyle/>
          <a:p>
            <a:r>
              <a:rPr lang="en-US" dirty="0"/>
              <a:t>Should your organization pursue frozen semen</a:t>
            </a:r>
          </a:p>
        </p:txBody>
      </p:sp>
      <p:sp>
        <p:nvSpPr>
          <p:cNvPr id="3" name="Content Placeholder 2">
            <a:extLst>
              <a:ext uri="{FF2B5EF4-FFF2-40B4-BE49-F238E27FC236}">
                <a16:creationId xmlns:a16="http://schemas.microsoft.com/office/drawing/2014/main" id="{BB3C2605-0E3F-470B-B7EF-B9B929DA9AA2}"/>
              </a:ext>
            </a:extLst>
          </p:cNvPr>
          <p:cNvSpPr>
            <a:spLocks noGrp="1"/>
          </p:cNvSpPr>
          <p:nvPr>
            <p:ph idx="1"/>
          </p:nvPr>
        </p:nvSpPr>
        <p:spPr>
          <a:xfrm>
            <a:off x="707571" y="1643362"/>
            <a:ext cx="10646229" cy="4533601"/>
          </a:xfrm>
        </p:spPr>
        <p:txBody>
          <a:bodyPr/>
          <a:lstStyle/>
          <a:p>
            <a:endParaRPr lang="en-US" dirty="0"/>
          </a:p>
          <a:p>
            <a:endParaRPr lang="en-US" dirty="0"/>
          </a:p>
          <a:p>
            <a:pPr marL="514350" indent="-514350">
              <a:buAutoNum type="arabicParenR"/>
            </a:pPr>
            <a:r>
              <a:rPr lang="en-US" sz="3200" dirty="0"/>
              <a:t>Build and Maintain a </a:t>
            </a:r>
            <a:r>
              <a:rPr lang="en-US" sz="3200" dirty="0" err="1"/>
              <a:t>Cryobank</a:t>
            </a:r>
            <a:r>
              <a:rPr lang="en-US" sz="3200" dirty="0"/>
              <a:t> </a:t>
            </a:r>
          </a:p>
          <a:p>
            <a:pPr marL="514350" indent="-514350">
              <a:buAutoNum type="arabicParenR"/>
            </a:pPr>
            <a:r>
              <a:rPr lang="en-US" sz="3200" dirty="0"/>
              <a:t>Completely outsource  to university or reproductive specialty practice</a:t>
            </a:r>
          </a:p>
          <a:p>
            <a:r>
              <a:rPr lang="en-US" sz="3200" dirty="0"/>
              <a:t>3) Receive and store semen from other orgs</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AAE1F72-4F89-4259-B862-37EB4A599664}"/>
              </a:ext>
            </a:extLst>
          </p:cNvPr>
          <p:cNvSpPr>
            <a:spLocks noGrp="1"/>
          </p:cNvSpPr>
          <p:nvPr>
            <p:ph type="sldNum" sz="quarter" idx="12"/>
          </p:nvPr>
        </p:nvSpPr>
        <p:spPr/>
        <p:txBody>
          <a:bodyPr/>
          <a:lstStyle/>
          <a:p>
            <a:fld id="{AF57F05A-9DA4-7D45-9F16-609335198A2D}" type="slidenum">
              <a:rPr lang="en-US" smtClean="0"/>
              <a:t>30</a:t>
            </a:fld>
            <a:endParaRPr lang="en-US"/>
          </a:p>
        </p:txBody>
      </p:sp>
    </p:spTree>
    <p:extLst>
      <p:ext uri="{BB962C8B-B14F-4D97-AF65-F5344CB8AC3E}">
        <p14:creationId xmlns:p14="http://schemas.microsoft.com/office/powerpoint/2010/main" val="18679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7AD0-D668-7853-D511-17A929A2135D}"/>
              </a:ext>
            </a:extLst>
          </p:cNvPr>
          <p:cNvSpPr>
            <a:spLocks noGrp="1"/>
          </p:cNvSpPr>
          <p:nvPr>
            <p:ph type="title"/>
          </p:nvPr>
        </p:nvSpPr>
        <p:spPr/>
        <p:txBody>
          <a:bodyPr/>
          <a:lstStyle/>
          <a:p>
            <a:r>
              <a:rPr lang="en-US" dirty="0"/>
              <a:t>Building and Maintaining a </a:t>
            </a:r>
            <a:r>
              <a:rPr lang="en-US" dirty="0" err="1"/>
              <a:t>Cryobank</a:t>
            </a:r>
            <a:endParaRPr lang="en-US" dirty="0"/>
          </a:p>
        </p:txBody>
      </p:sp>
      <p:sp>
        <p:nvSpPr>
          <p:cNvPr id="3" name="Content Placeholder 2">
            <a:extLst>
              <a:ext uri="{FF2B5EF4-FFF2-40B4-BE49-F238E27FC236}">
                <a16:creationId xmlns:a16="http://schemas.microsoft.com/office/drawing/2014/main" id="{557E2D14-012F-6B85-03C3-B0AFFAC3CD4B}"/>
              </a:ext>
            </a:extLst>
          </p:cNvPr>
          <p:cNvSpPr>
            <a:spLocks noGrp="1"/>
          </p:cNvSpPr>
          <p:nvPr>
            <p:ph idx="1"/>
          </p:nvPr>
        </p:nvSpPr>
        <p:spPr>
          <a:xfrm>
            <a:off x="1613210" y="1093856"/>
            <a:ext cx="9740590" cy="5083108"/>
          </a:xfrm>
        </p:spPr>
        <p:txBody>
          <a:bodyPr/>
          <a:lstStyle/>
          <a:p>
            <a:r>
              <a:rPr lang="en-US" b="1" dirty="0"/>
              <a:t>Pros:</a:t>
            </a:r>
          </a:p>
          <a:p>
            <a:r>
              <a:rPr lang="en-US" dirty="0"/>
              <a:t>Everything is on site</a:t>
            </a:r>
          </a:p>
          <a:p>
            <a:r>
              <a:rPr lang="en-US" dirty="0"/>
              <a:t>Price per dog is reduced</a:t>
            </a:r>
          </a:p>
          <a:p>
            <a:r>
              <a:rPr lang="en-US" dirty="0"/>
              <a:t>Freeze many</a:t>
            </a:r>
          </a:p>
          <a:p>
            <a:r>
              <a:rPr lang="en-US" b="1" dirty="0"/>
              <a:t>Cons:</a:t>
            </a:r>
          </a:p>
          <a:p>
            <a:r>
              <a:rPr lang="en-US" dirty="0"/>
              <a:t>High Start up costs </a:t>
            </a:r>
          </a:p>
          <a:p>
            <a:r>
              <a:rPr lang="en-US" dirty="0"/>
              <a:t>	Phase Contrast microscope &amp; Semen counter (iSperm,SDMI1/</a:t>
            </a:r>
            <a:r>
              <a:rPr lang="en-US" dirty="0" err="1"/>
              <a:t>SpermaCue</a:t>
            </a:r>
            <a:r>
              <a:rPr lang="en-US" dirty="0"/>
              <a:t>) $15,000</a:t>
            </a:r>
          </a:p>
          <a:p>
            <a:r>
              <a:rPr lang="en-US" dirty="0"/>
              <a:t>	CASA $35,000 - $60,000</a:t>
            </a:r>
          </a:p>
          <a:p>
            <a:r>
              <a:rPr lang="en-US" dirty="0"/>
              <a:t>	Liquid Nitrogen </a:t>
            </a:r>
          </a:p>
          <a:p>
            <a:r>
              <a:rPr lang="en-US" dirty="0"/>
              <a:t>Dedicated space </a:t>
            </a:r>
          </a:p>
          <a:p>
            <a:r>
              <a:rPr lang="en-US" dirty="0"/>
              <a:t>Staffing Training and turnover- bench strength is key</a:t>
            </a:r>
          </a:p>
          <a:p>
            <a:r>
              <a:rPr lang="en-US" dirty="0"/>
              <a:t>Record keeping and maintenance of tanks </a:t>
            </a:r>
          </a:p>
          <a:p>
            <a:r>
              <a:rPr lang="en-US" dirty="0"/>
              <a:t>Access to teaser bitches - Prostaglandin F2</a:t>
            </a:r>
            <a:r>
              <a:rPr lang="el-GR" dirty="0"/>
              <a:t>α (</a:t>
            </a:r>
            <a:r>
              <a:rPr lang="en-US" dirty="0"/>
              <a:t>PGF2</a:t>
            </a:r>
            <a:r>
              <a:rPr lang="el-GR" dirty="0"/>
              <a:t>α)</a:t>
            </a: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535D3D7-7E1A-4E45-2643-98DE8679ABCC}"/>
              </a:ext>
            </a:extLst>
          </p:cNvPr>
          <p:cNvSpPr>
            <a:spLocks noGrp="1"/>
          </p:cNvSpPr>
          <p:nvPr>
            <p:ph type="sldNum" sz="quarter" idx="12"/>
          </p:nvPr>
        </p:nvSpPr>
        <p:spPr/>
        <p:txBody>
          <a:bodyPr/>
          <a:lstStyle/>
          <a:p>
            <a:fld id="{AF57F05A-9DA4-7D45-9F16-609335198A2D}" type="slidenum">
              <a:rPr lang="en-US" smtClean="0"/>
              <a:t>31</a:t>
            </a:fld>
            <a:endParaRPr lang="en-US"/>
          </a:p>
        </p:txBody>
      </p:sp>
    </p:spTree>
    <p:extLst>
      <p:ext uri="{BB962C8B-B14F-4D97-AF65-F5344CB8AC3E}">
        <p14:creationId xmlns:p14="http://schemas.microsoft.com/office/powerpoint/2010/main" val="224177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3424-F0BC-EB8F-A908-5CB105B0F909}"/>
              </a:ext>
            </a:extLst>
          </p:cNvPr>
          <p:cNvSpPr>
            <a:spLocks noGrp="1"/>
          </p:cNvSpPr>
          <p:nvPr>
            <p:ph type="title"/>
          </p:nvPr>
        </p:nvSpPr>
        <p:spPr/>
        <p:txBody>
          <a:bodyPr/>
          <a:lstStyle/>
          <a:p>
            <a:r>
              <a:rPr lang="en-US" dirty="0"/>
              <a:t>Outsourcing to University or Repro Practice </a:t>
            </a:r>
          </a:p>
        </p:txBody>
      </p:sp>
      <p:sp>
        <p:nvSpPr>
          <p:cNvPr id="3" name="Content Placeholder 2">
            <a:extLst>
              <a:ext uri="{FF2B5EF4-FFF2-40B4-BE49-F238E27FC236}">
                <a16:creationId xmlns:a16="http://schemas.microsoft.com/office/drawing/2014/main" id="{44698FFF-AAEC-EA60-A638-0248BAB00FA0}"/>
              </a:ext>
            </a:extLst>
          </p:cNvPr>
          <p:cNvSpPr>
            <a:spLocks noGrp="1"/>
          </p:cNvSpPr>
          <p:nvPr>
            <p:ph idx="1"/>
          </p:nvPr>
        </p:nvSpPr>
        <p:spPr/>
        <p:txBody>
          <a:bodyPr/>
          <a:lstStyle/>
          <a:p>
            <a:r>
              <a:rPr lang="en-US" b="1" dirty="0"/>
              <a:t>Pros:</a:t>
            </a:r>
          </a:p>
          <a:p>
            <a:r>
              <a:rPr lang="en-US" dirty="0"/>
              <a:t>	No Start Up Costs</a:t>
            </a:r>
          </a:p>
          <a:p>
            <a:r>
              <a:rPr lang="en-US" dirty="0"/>
              <a:t>	No concern about your organization’s skill set or staff turnover</a:t>
            </a:r>
          </a:p>
          <a:p>
            <a:r>
              <a:rPr lang="en-US" dirty="0"/>
              <a:t>	</a:t>
            </a:r>
          </a:p>
          <a:p>
            <a:r>
              <a:rPr lang="en-US" dirty="0"/>
              <a:t>	</a:t>
            </a:r>
          </a:p>
          <a:p>
            <a:r>
              <a:rPr lang="en-US" dirty="0"/>
              <a:t>	</a:t>
            </a:r>
          </a:p>
          <a:p>
            <a:r>
              <a:rPr lang="en-US" b="1" dirty="0"/>
              <a:t>Cons:</a:t>
            </a:r>
            <a:r>
              <a:rPr lang="en-US" dirty="0"/>
              <a:t>	Cost/dog is much higher plus annual storage fees (~$700-$1000USD/ dog/freeze)</a:t>
            </a:r>
          </a:p>
          <a:p>
            <a:r>
              <a:rPr lang="en-US" dirty="0"/>
              <a:t>	Weekend inseminations can be a problem </a:t>
            </a:r>
          </a:p>
          <a:p>
            <a:r>
              <a:rPr lang="en-US" dirty="0"/>
              <a:t>	Requires transport and scheduling logistics</a:t>
            </a:r>
          </a:p>
          <a:p>
            <a:r>
              <a:rPr lang="en-US" dirty="0"/>
              <a:t>	Timing with P4</a:t>
            </a:r>
          </a:p>
          <a:p>
            <a:r>
              <a:rPr lang="en-US" dirty="0"/>
              <a:t>	</a:t>
            </a:r>
          </a:p>
          <a:p>
            <a:r>
              <a:rPr lang="en-US" dirty="0"/>
              <a:t>	</a:t>
            </a:r>
          </a:p>
          <a:p>
            <a:r>
              <a:rPr lang="en-US" dirty="0"/>
              <a:t>	</a:t>
            </a:r>
          </a:p>
          <a:p>
            <a:endParaRPr lang="en-US" dirty="0"/>
          </a:p>
        </p:txBody>
      </p:sp>
      <p:sp>
        <p:nvSpPr>
          <p:cNvPr id="4" name="Slide Number Placeholder 3">
            <a:extLst>
              <a:ext uri="{FF2B5EF4-FFF2-40B4-BE49-F238E27FC236}">
                <a16:creationId xmlns:a16="http://schemas.microsoft.com/office/drawing/2014/main" id="{8A9830EA-EC60-D7E2-4088-23C8B2C92DA2}"/>
              </a:ext>
            </a:extLst>
          </p:cNvPr>
          <p:cNvSpPr>
            <a:spLocks noGrp="1"/>
          </p:cNvSpPr>
          <p:nvPr>
            <p:ph type="sldNum" sz="quarter" idx="12"/>
          </p:nvPr>
        </p:nvSpPr>
        <p:spPr/>
        <p:txBody>
          <a:bodyPr/>
          <a:lstStyle/>
          <a:p>
            <a:fld id="{AF57F05A-9DA4-7D45-9F16-609335198A2D}" type="slidenum">
              <a:rPr lang="en-US" smtClean="0"/>
              <a:t>32</a:t>
            </a:fld>
            <a:endParaRPr lang="en-US"/>
          </a:p>
        </p:txBody>
      </p:sp>
    </p:spTree>
    <p:extLst>
      <p:ext uri="{BB962C8B-B14F-4D97-AF65-F5344CB8AC3E}">
        <p14:creationId xmlns:p14="http://schemas.microsoft.com/office/powerpoint/2010/main" val="219531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3424-F0BC-EB8F-A908-5CB105B0F909}"/>
              </a:ext>
            </a:extLst>
          </p:cNvPr>
          <p:cNvSpPr>
            <a:spLocks noGrp="1"/>
          </p:cNvSpPr>
          <p:nvPr>
            <p:ph type="title"/>
          </p:nvPr>
        </p:nvSpPr>
        <p:spPr>
          <a:xfrm>
            <a:off x="283029" y="359142"/>
            <a:ext cx="10683266" cy="734713"/>
          </a:xfrm>
        </p:spPr>
        <p:txBody>
          <a:bodyPr/>
          <a:lstStyle/>
          <a:p>
            <a:r>
              <a:rPr lang="en-US" dirty="0"/>
              <a:t>Receive Frozen Semen and Inseminate In-house</a:t>
            </a:r>
          </a:p>
        </p:txBody>
      </p:sp>
      <p:sp>
        <p:nvSpPr>
          <p:cNvPr id="3" name="Content Placeholder 2">
            <a:extLst>
              <a:ext uri="{FF2B5EF4-FFF2-40B4-BE49-F238E27FC236}">
                <a16:creationId xmlns:a16="http://schemas.microsoft.com/office/drawing/2014/main" id="{44698FFF-AAEC-EA60-A638-0248BAB00FA0}"/>
              </a:ext>
            </a:extLst>
          </p:cNvPr>
          <p:cNvSpPr>
            <a:spLocks noGrp="1"/>
          </p:cNvSpPr>
          <p:nvPr>
            <p:ph idx="1"/>
          </p:nvPr>
        </p:nvSpPr>
        <p:spPr/>
        <p:txBody>
          <a:bodyPr/>
          <a:lstStyle/>
          <a:p>
            <a:r>
              <a:rPr lang="en-US" b="1" dirty="0"/>
              <a:t>Pros:</a:t>
            </a:r>
          </a:p>
          <a:p>
            <a:r>
              <a:rPr lang="en-US" dirty="0"/>
              <a:t>	Great genetic diversity</a:t>
            </a:r>
          </a:p>
          <a:p>
            <a:r>
              <a:rPr lang="en-US" dirty="0"/>
              <a:t>	Semen is always available</a:t>
            </a:r>
          </a:p>
          <a:p>
            <a:r>
              <a:rPr lang="en-US" dirty="0"/>
              <a:t>	</a:t>
            </a:r>
          </a:p>
          <a:p>
            <a:r>
              <a:rPr lang="en-US" dirty="0"/>
              <a:t>	</a:t>
            </a:r>
          </a:p>
          <a:p>
            <a:r>
              <a:rPr lang="en-US" b="1" dirty="0"/>
              <a:t>Cons:</a:t>
            </a:r>
            <a:r>
              <a:rPr lang="en-US" dirty="0"/>
              <a:t>	</a:t>
            </a:r>
          </a:p>
          <a:p>
            <a:r>
              <a:rPr lang="en-US" dirty="0"/>
              <a:t>	Surgical or TCI training and competency required</a:t>
            </a:r>
          </a:p>
          <a:p>
            <a:r>
              <a:rPr lang="en-US" dirty="0"/>
              <a:t>	Access to quality P4 testing</a:t>
            </a:r>
          </a:p>
          <a:p>
            <a:r>
              <a:rPr lang="en-US" dirty="0"/>
              <a:t>	Thawing semen skills</a:t>
            </a:r>
          </a:p>
          <a:p>
            <a:r>
              <a:rPr lang="en-US" dirty="0"/>
              <a:t>	Maintenance of your storage tank</a:t>
            </a:r>
          </a:p>
          <a:p>
            <a:r>
              <a:rPr lang="en-US" dirty="0"/>
              <a:t>	Sourcing the semen	</a:t>
            </a:r>
          </a:p>
          <a:p>
            <a:r>
              <a:rPr lang="en-US" dirty="0"/>
              <a:t>	</a:t>
            </a:r>
          </a:p>
          <a:p>
            <a:endParaRPr lang="en-US" dirty="0"/>
          </a:p>
        </p:txBody>
      </p:sp>
      <p:sp>
        <p:nvSpPr>
          <p:cNvPr id="4" name="Slide Number Placeholder 3">
            <a:extLst>
              <a:ext uri="{FF2B5EF4-FFF2-40B4-BE49-F238E27FC236}">
                <a16:creationId xmlns:a16="http://schemas.microsoft.com/office/drawing/2014/main" id="{8A9830EA-EC60-D7E2-4088-23C8B2C92DA2}"/>
              </a:ext>
            </a:extLst>
          </p:cNvPr>
          <p:cNvSpPr>
            <a:spLocks noGrp="1"/>
          </p:cNvSpPr>
          <p:nvPr>
            <p:ph type="sldNum" sz="quarter" idx="12"/>
          </p:nvPr>
        </p:nvSpPr>
        <p:spPr/>
        <p:txBody>
          <a:bodyPr/>
          <a:lstStyle/>
          <a:p>
            <a:fld id="{AF57F05A-9DA4-7D45-9F16-609335198A2D}" type="slidenum">
              <a:rPr lang="en-US" smtClean="0"/>
              <a:t>33</a:t>
            </a:fld>
            <a:endParaRPr lang="en-US"/>
          </a:p>
        </p:txBody>
      </p:sp>
    </p:spTree>
    <p:extLst>
      <p:ext uri="{BB962C8B-B14F-4D97-AF65-F5344CB8AC3E}">
        <p14:creationId xmlns:p14="http://schemas.microsoft.com/office/powerpoint/2010/main" val="137349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370E-F3A5-EB72-2BB6-E2FFA06101A7}"/>
              </a:ext>
            </a:extLst>
          </p:cNvPr>
          <p:cNvSpPr>
            <a:spLocks noGrp="1"/>
          </p:cNvSpPr>
          <p:nvPr>
            <p:ph type="title"/>
          </p:nvPr>
        </p:nvSpPr>
        <p:spPr/>
        <p:txBody>
          <a:bodyPr/>
          <a:lstStyle/>
          <a:p>
            <a:r>
              <a:rPr lang="en-US" dirty="0"/>
              <a:t>Resources for Cryo &amp; Reproduction Equipment</a:t>
            </a:r>
          </a:p>
        </p:txBody>
      </p:sp>
      <p:sp>
        <p:nvSpPr>
          <p:cNvPr id="3" name="Slide Number Placeholder 2">
            <a:extLst>
              <a:ext uri="{FF2B5EF4-FFF2-40B4-BE49-F238E27FC236}">
                <a16:creationId xmlns:a16="http://schemas.microsoft.com/office/drawing/2014/main" id="{19F48EAA-28A8-CC00-B458-0EF35747846E}"/>
              </a:ext>
            </a:extLst>
          </p:cNvPr>
          <p:cNvSpPr>
            <a:spLocks noGrp="1"/>
          </p:cNvSpPr>
          <p:nvPr>
            <p:ph type="sldNum" sz="quarter" idx="12"/>
          </p:nvPr>
        </p:nvSpPr>
        <p:spPr/>
        <p:txBody>
          <a:bodyPr/>
          <a:lstStyle/>
          <a:p>
            <a:fld id="{AF57F05A-9DA4-7D45-9F16-609335198A2D}" type="slidenum">
              <a:rPr lang="en-US" smtClean="0"/>
              <a:t>34</a:t>
            </a:fld>
            <a:endParaRPr lang="en-US"/>
          </a:p>
        </p:txBody>
      </p:sp>
      <p:sp>
        <p:nvSpPr>
          <p:cNvPr id="4" name="Content Placeholder 3">
            <a:extLst>
              <a:ext uri="{FF2B5EF4-FFF2-40B4-BE49-F238E27FC236}">
                <a16:creationId xmlns:a16="http://schemas.microsoft.com/office/drawing/2014/main" id="{D2974D6A-6AB4-2B11-4DA4-16DC41652080}"/>
              </a:ext>
            </a:extLst>
          </p:cNvPr>
          <p:cNvSpPr>
            <a:spLocks noGrp="1"/>
          </p:cNvSpPr>
          <p:nvPr>
            <p:ph idx="1"/>
          </p:nvPr>
        </p:nvSpPr>
        <p:spPr>
          <a:xfrm>
            <a:off x="1289814" y="1162199"/>
            <a:ext cx="9740590" cy="5186032"/>
          </a:xfrm>
        </p:spPr>
        <p:txBody>
          <a:bodyPr/>
          <a:lstStyle/>
          <a:p>
            <a:endParaRPr lang="en-US" dirty="0"/>
          </a:p>
          <a:p>
            <a:r>
              <a:rPr lang="en-US" dirty="0" err="1"/>
              <a:t>Minitube</a:t>
            </a:r>
            <a:r>
              <a:rPr lang="en-US" dirty="0"/>
              <a:t> </a:t>
            </a:r>
            <a:r>
              <a:rPr lang="en-US" dirty="0">
                <a:hlinkClick r:id="rId3"/>
              </a:rPr>
              <a:t>www.minitube.com</a:t>
            </a:r>
            <a:endParaRPr lang="en-US" dirty="0"/>
          </a:p>
          <a:p>
            <a:r>
              <a:rPr lang="en-US" dirty="0"/>
              <a:t>	Phase Microscope $3000 - $10,000</a:t>
            </a:r>
          </a:p>
          <a:p>
            <a:r>
              <a:rPr lang="en-US" dirty="0"/>
              <a:t>	CASA (computer assisted semen analyzer)  $30,000- $65,000</a:t>
            </a:r>
          </a:p>
          <a:p>
            <a:r>
              <a:rPr lang="en-US" dirty="0"/>
              <a:t>	SDM1 </a:t>
            </a:r>
            <a:r>
              <a:rPr lang="en-US" dirty="0" err="1"/>
              <a:t>Spermacue</a:t>
            </a:r>
            <a:r>
              <a:rPr lang="en-US" dirty="0"/>
              <a:t> $2800 </a:t>
            </a:r>
          </a:p>
          <a:p>
            <a:r>
              <a:rPr lang="en-US" dirty="0"/>
              <a:t>	SC 4/3V Vapor shipping container  $1500 +$500 case </a:t>
            </a:r>
          </a:p>
          <a:p>
            <a:r>
              <a:rPr lang="en-US" dirty="0"/>
              <a:t>	SC 20/20 storage $1375</a:t>
            </a:r>
          </a:p>
          <a:p>
            <a:pPr marL="457200" lvl="1" indent="0">
              <a:buNone/>
            </a:pPr>
            <a:r>
              <a:rPr lang="en-US" dirty="0"/>
              <a:t>	Cryo freeze box $1200</a:t>
            </a:r>
          </a:p>
          <a:p>
            <a:pPr marL="457200" lvl="1" indent="0">
              <a:buNone/>
            </a:pPr>
            <a:r>
              <a:rPr lang="en-US" dirty="0"/>
              <a:t>	TCI scopes  $10,000-25,000 depending on system </a:t>
            </a:r>
          </a:p>
          <a:p>
            <a:r>
              <a:rPr lang="en-US" dirty="0"/>
              <a:t>	TCI Training Course  $2500/person instruction am/wet lab pm</a:t>
            </a:r>
          </a:p>
          <a:p>
            <a:r>
              <a:rPr lang="en-US" dirty="0"/>
              <a:t>	Straw Labeling machine $22,000</a:t>
            </a:r>
          </a:p>
          <a:p>
            <a:r>
              <a:rPr lang="en-US" dirty="0"/>
              <a:t>	Straws, Marker rods, cryo pens, </a:t>
            </a:r>
            <a:r>
              <a:rPr lang="en-US" dirty="0" err="1"/>
              <a:t>misc</a:t>
            </a:r>
            <a:r>
              <a:rPr lang="en-US" dirty="0"/>
              <a:t> supplies</a:t>
            </a:r>
          </a:p>
        </p:txBody>
      </p:sp>
    </p:spTree>
    <p:extLst>
      <p:ext uri="{BB962C8B-B14F-4D97-AF65-F5344CB8AC3E}">
        <p14:creationId xmlns:p14="http://schemas.microsoft.com/office/powerpoint/2010/main" val="1546968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F70F-C1B1-3D51-4DF3-62307E59C1B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931A9B7-E11F-85B9-0B2B-BC257CF75024}"/>
              </a:ext>
            </a:extLst>
          </p:cNvPr>
          <p:cNvSpPr>
            <a:spLocks noGrp="1"/>
          </p:cNvSpPr>
          <p:nvPr>
            <p:ph type="sldNum" sz="quarter" idx="12"/>
          </p:nvPr>
        </p:nvSpPr>
        <p:spPr/>
        <p:txBody>
          <a:bodyPr/>
          <a:lstStyle/>
          <a:p>
            <a:fld id="{AF57F05A-9DA4-7D45-9F16-609335198A2D}" type="slidenum">
              <a:rPr lang="en-US" smtClean="0"/>
              <a:t>35</a:t>
            </a:fld>
            <a:endParaRPr lang="en-US"/>
          </a:p>
        </p:txBody>
      </p:sp>
      <p:sp>
        <p:nvSpPr>
          <p:cNvPr id="4" name="Content Placeholder 3">
            <a:extLst>
              <a:ext uri="{FF2B5EF4-FFF2-40B4-BE49-F238E27FC236}">
                <a16:creationId xmlns:a16="http://schemas.microsoft.com/office/drawing/2014/main" id="{E1421ED2-42BD-90C4-B70C-21CF39B1FA2A}"/>
              </a:ext>
            </a:extLst>
          </p:cNvPr>
          <p:cNvSpPr>
            <a:spLocks noGrp="1"/>
          </p:cNvSpPr>
          <p:nvPr>
            <p:ph idx="1"/>
          </p:nvPr>
        </p:nvSpPr>
        <p:spPr/>
        <p:txBody>
          <a:bodyPr/>
          <a:lstStyle/>
          <a:p>
            <a:r>
              <a:rPr lang="en-US" dirty="0"/>
              <a:t>IMV </a:t>
            </a:r>
            <a:r>
              <a:rPr lang="en-US" dirty="0">
                <a:hlinkClick r:id="rId2"/>
              </a:rPr>
              <a:t>www.imv-technologies.com</a:t>
            </a:r>
            <a:r>
              <a:rPr lang="en-US" dirty="0"/>
              <a:t> </a:t>
            </a:r>
          </a:p>
          <a:p>
            <a:r>
              <a:rPr lang="en-US" dirty="0"/>
              <a:t>	Semen Assessment</a:t>
            </a:r>
          </a:p>
          <a:p>
            <a:r>
              <a:rPr lang="en-US" dirty="0"/>
              <a:t>	Cryo Tanks</a:t>
            </a:r>
          </a:p>
          <a:p>
            <a:r>
              <a:rPr lang="en-US" dirty="0"/>
              <a:t>	</a:t>
            </a:r>
            <a:r>
              <a:rPr lang="en-US" dirty="0" err="1"/>
              <a:t>Misc</a:t>
            </a:r>
            <a:r>
              <a:rPr lang="en-US" dirty="0"/>
              <a:t> Cryo supplies</a:t>
            </a:r>
          </a:p>
          <a:p>
            <a:endParaRPr lang="en-US" dirty="0"/>
          </a:p>
          <a:p>
            <a:endParaRPr lang="en-US" dirty="0"/>
          </a:p>
          <a:p>
            <a:endParaRPr lang="en-US" dirty="0"/>
          </a:p>
          <a:p>
            <a:r>
              <a:rPr lang="en-US" dirty="0" err="1"/>
              <a:t>iSperm</a:t>
            </a:r>
            <a:r>
              <a:rPr lang="en-US" dirty="0"/>
              <a:t>  </a:t>
            </a:r>
            <a:r>
              <a:rPr lang="en-US" dirty="0">
                <a:hlinkClick r:id="rId3"/>
              </a:rPr>
              <a:t>www.breederschoiceonline.com</a:t>
            </a:r>
            <a:r>
              <a:rPr lang="en-US" dirty="0"/>
              <a:t> </a:t>
            </a:r>
          </a:p>
          <a:p>
            <a:r>
              <a:rPr lang="en-US" dirty="0"/>
              <a:t>	motility and concentration $2350 USD </a:t>
            </a:r>
          </a:p>
          <a:p>
            <a:r>
              <a:rPr lang="en-US" dirty="0"/>
              <a:t>	</a:t>
            </a:r>
          </a:p>
          <a:p>
            <a:endParaRPr lang="en-US" dirty="0"/>
          </a:p>
        </p:txBody>
      </p:sp>
      <p:pic>
        <p:nvPicPr>
          <p:cNvPr id="8" name="Picture 7">
            <a:extLst>
              <a:ext uri="{FF2B5EF4-FFF2-40B4-BE49-F238E27FC236}">
                <a16:creationId xmlns:a16="http://schemas.microsoft.com/office/drawing/2014/main" id="{D6169786-392D-F7EC-ADD1-63A5514C52A2}"/>
              </a:ext>
            </a:extLst>
          </p:cNvPr>
          <p:cNvPicPr>
            <a:picLocks noChangeAspect="1"/>
          </p:cNvPicPr>
          <p:nvPr/>
        </p:nvPicPr>
        <p:blipFill>
          <a:blip r:embed="rId4"/>
          <a:stretch>
            <a:fillRect/>
          </a:stretch>
        </p:blipFill>
        <p:spPr>
          <a:xfrm>
            <a:off x="7217228" y="3348386"/>
            <a:ext cx="3962400" cy="2999845"/>
          </a:xfrm>
          <a:prstGeom prst="rect">
            <a:avLst/>
          </a:prstGeom>
        </p:spPr>
      </p:pic>
    </p:spTree>
    <p:extLst>
      <p:ext uri="{BB962C8B-B14F-4D97-AF65-F5344CB8AC3E}">
        <p14:creationId xmlns:p14="http://schemas.microsoft.com/office/powerpoint/2010/main" val="3013191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chine in a room&#10;&#10;Description automatically generated with low confidence">
            <a:extLst>
              <a:ext uri="{FF2B5EF4-FFF2-40B4-BE49-F238E27FC236}">
                <a16:creationId xmlns:a16="http://schemas.microsoft.com/office/drawing/2014/main" id="{BF2FE6F7-547B-F4DB-77C5-F227EDF70592}"/>
              </a:ext>
            </a:extLst>
          </p:cNvPr>
          <p:cNvPicPr>
            <a:picLocks noGrp="1" noChangeAspect="1"/>
          </p:cNvPicPr>
          <p:nvPr>
            <p:ph idx="1"/>
          </p:nvPr>
        </p:nvPicPr>
        <p:blipFill>
          <a:blip r:embed="rId2"/>
          <a:stretch>
            <a:fillRect/>
          </a:stretch>
        </p:blipFill>
        <p:spPr>
          <a:xfrm rot="5400000">
            <a:off x="6048828" y="904651"/>
            <a:ext cx="6037943" cy="4528457"/>
          </a:xfrm>
        </p:spPr>
      </p:pic>
      <p:sp>
        <p:nvSpPr>
          <p:cNvPr id="4" name="Slide Number Placeholder 3">
            <a:extLst>
              <a:ext uri="{FF2B5EF4-FFF2-40B4-BE49-F238E27FC236}">
                <a16:creationId xmlns:a16="http://schemas.microsoft.com/office/drawing/2014/main" id="{C5DCFA61-FDA1-CEDE-9DF4-BC5837682596}"/>
              </a:ext>
            </a:extLst>
          </p:cNvPr>
          <p:cNvSpPr>
            <a:spLocks noGrp="1"/>
          </p:cNvSpPr>
          <p:nvPr>
            <p:ph type="sldNum" sz="quarter" idx="12"/>
          </p:nvPr>
        </p:nvSpPr>
        <p:spPr/>
        <p:txBody>
          <a:bodyPr/>
          <a:lstStyle/>
          <a:p>
            <a:fld id="{AF57F05A-9DA4-7D45-9F16-609335198A2D}" type="slidenum">
              <a:rPr lang="en-US" smtClean="0"/>
              <a:t>36</a:t>
            </a:fld>
            <a:endParaRPr lang="en-US"/>
          </a:p>
        </p:txBody>
      </p:sp>
      <p:sp>
        <p:nvSpPr>
          <p:cNvPr id="8" name="TextBox 7">
            <a:extLst>
              <a:ext uri="{FF2B5EF4-FFF2-40B4-BE49-F238E27FC236}">
                <a16:creationId xmlns:a16="http://schemas.microsoft.com/office/drawing/2014/main" id="{842DF4DE-C1A0-1298-7384-61B75C16F7DA}"/>
              </a:ext>
            </a:extLst>
          </p:cNvPr>
          <p:cNvSpPr txBox="1"/>
          <p:nvPr/>
        </p:nvSpPr>
        <p:spPr>
          <a:xfrm>
            <a:off x="783771" y="3127605"/>
            <a:ext cx="5606143" cy="646331"/>
          </a:xfrm>
          <a:prstGeom prst="rect">
            <a:avLst/>
          </a:prstGeom>
          <a:noFill/>
        </p:spPr>
        <p:txBody>
          <a:bodyPr wrap="square">
            <a:spAutoFit/>
          </a:bodyPr>
          <a:lstStyle/>
          <a:p>
            <a:r>
              <a:rPr lang="en-US" dirty="0"/>
              <a:t>Tosoh-  Progesterone analyzer -- Tosoh 360 $30,000  </a:t>
            </a:r>
            <a:r>
              <a:rPr lang="en-US" dirty="0">
                <a:hlinkClick r:id="rId3"/>
              </a:rPr>
              <a:t>https://www.tosoh.com/</a:t>
            </a:r>
            <a:endParaRPr lang="en-US" dirty="0"/>
          </a:p>
        </p:txBody>
      </p:sp>
    </p:spTree>
    <p:extLst>
      <p:ext uri="{BB962C8B-B14F-4D97-AF65-F5344CB8AC3E}">
        <p14:creationId xmlns:p14="http://schemas.microsoft.com/office/powerpoint/2010/main" val="3960963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75215-4593-4D78-EDA2-5FE2CAC37576}"/>
              </a:ext>
            </a:extLst>
          </p:cNvPr>
          <p:cNvSpPr>
            <a:spLocks noGrp="1"/>
          </p:cNvSpPr>
          <p:nvPr>
            <p:ph type="sldNum" sz="quarter" idx="12"/>
          </p:nvPr>
        </p:nvSpPr>
        <p:spPr/>
        <p:txBody>
          <a:bodyPr/>
          <a:lstStyle/>
          <a:p>
            <a:fld id="{AF57F05A-9DA4-7D45-9F16-609335198A2D}" type="slidenum">
              <a:rPr lang="en-US" smtClean="0"/>
              <a:t>37</a:t>
            </a:fld>
            <a:endParaRPr lang="en-US"/>
          </a:p>
        </p:txBody>
      </p:sp>
      <p:pic>
        <p:nvPicPr>
          <p:cNvPr id="2050" name="Picture 2">
            <a:extLst>
              <a:ext uri="{FF2B5EF4-FFF2-40B4-BE49-F238E27FC236}">
                <a16:creationId xmlns:a16="http://schemas.microsoft.com/office/drawing/2014/main" id="{43AD5548-A18E-7C4B-73DA-EDBE4EC53F04}"/>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1654629" y="140337"/>
            <a:ext cx="7983287" cy="59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62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024566-B0E2-AEF1-6552-433CBA90042D}"/>
              </a:ext>
            </a:extLst>
          </p:cNvPr>
          <p:cNvSpPr>
            <a:spLocks noGrp="1"/>
          </p:cNvSpPr>
          <p:nvPr>
            <p:ph type="sldNum" sz="quarter" idx="12"/>
          </p:nvPr>
        </p:nvSpPr>
        <p:spPr/>
        <p:txBody>
          <a:bodyPr/>
          <a:lstStyle/>
          <a:p>
            <a:fld id="{AF57F05A-9DA4-7D45-9F16-609335198A2D}" type="slidenum">
              <a:rPr lang="en-US" smtClean="0"/>
              <a:t>38</a:t>
            </a:fld>
            <a:endParaRPr lang="en-US"/>
          </a:p>
        </p:txBody>
      </p:sp>
      <p:pic>
        <p:nvPicPr>
          <p:cNvPr id="5" name="Picture 4">
            <a:extLst>
              <a:ext uri="{FF2B5EF4-FFF2-40B4-BE49-F238E27FC236}">
                <a16:creationId xmlns:a16="http://schemas.microsoft.com/office/drawing/2014/main" id="{06BE482E-407A-1A63-F535-9516197BD7E1}"/>
              </a:ext>
            </a:extLst>
          </p:cNvPr>
          <p:cNvPicPr>
            <a:picLocks noChangeAspect="1"/>
          </p:cNvPicPr>
          <p:nvPr/>
        </p:nvPicPr>
        <p:blipFill>
          <a:blip r:embed="rId2"/>
          <a:stretch>
            <a:fillRect/>
          </a:stretch>
        </p:blipFill>
        <p:spPr>
          <a:xfrm>
            <a:off x="2111830" y="196889"/>
            <a:ext cx="8294914" cy="6219364"/>
          </a:xfrm>
          <a:prstGeom prst="rect">
            <a:avLst/>
          </a:prstGeom>
        </p:spPr>
      </p:pic>
    </p:spTree>
    <p:extLst>
      <p:ext uri="{BB962C8B-B14F-4D97-AF65-F5344CB8AC3E}">
        <p14:creationId xmlns:p14="http://schemas.microsoft.com/office/powerpoint/2010/main" val="240510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D86A80-6D79-DA27-ACCF-A158DEF7B4FB}"/>
              </a:ext>
            </a:extLst>
          </p:cNvPr>
          <p:cNvPicPr>
            <a:picLocks noGrp="1" noChangeAspect="1"/>
          </p:cNvPicPr>
          <p:nvPr>
            <p:ph idx="13"/>
          </p:nvPr>
        </p:nvPicPr>
        <p:blipFill>
          <a:blip r:embed="rId2"/>
          <a:stretch>
            <a:fillRect/>
          </a:stretch>
        </p:blipFill>
        <p:spPr>
          <a:xfrm>
            <a:off x="2283937" y="337457"/>
            <a:ext cx="8326532" cy="5548854"/>
          </a:xfrm>
          <a:prstGeom prst="rect">
            <a:avLst/>
          </a:prstGeom>
        </p:spPr>
      </p:pic>
      <p:sp>
        <p:nvSpPr>
          <p:cNvPr id="4" name="Slide Number Placeholder 3">
            <a:extLst>
              <a:ext uri="{FF2B5EF4-FFF2-40B4-BE49-F238E27FC236}">
                <a16:creationId xmlns:a16="http://schemas.microsoft.com/office/drawing/2014/main" id="{294F1322-F32F-E19C-756B-99738E8F38D3}"/>
              </a:ext>
            </a:extLst>
          </p:cNvPr>
          <p:cNvSpPr>
            <a:spLocks noGrp="1"/>
          </p:cNvSpPr>
          <p:nvPr>
            <p:ph type="sldNum" sz="quarter" idx="12"/>
          </p:nvPr>
        </p:nvSpPr>
        <p:spPr/>
        <p:txBody>
          <a:bodyPr/>
          <a:lstStyle/>
          <a:p>
            <a:fld id="{AF57F05A-9DA4-7D45-9F16-609335198A2D}" type="slidenum">
              <a:rPr lang="en-US" smtClean="0"/>
              <a:t>39</a:t>
            </a:fld>
            <a:endParaRPr lang="en-US"/>
          </a:p>
        </p:txBody>
      </p:sp>
      <p:sp>
        <p:nvSpPr>
          <p:cNvPr id="6" name="TextBox 5">
            <a:extLst>
              <a:ext uri="{FF2B5EF4-FFF2-40B4-BE49-F238E27FC236}">
                <a16:creationId xmlns:a16="http://schemas.microsoft.com/office/drawing/2014/main" id="{E7A3317A-AE4B-AA39-971C-F4FE0D8872A5}"/>
              </a:ext>
            </a:extLst>
          </p:cNvPr>
          <p:cNvSpPr txBox="1"/>
          <p:nvPr/>
        </p:nvSpPr>
        <p:spPr>
          <a:xfrm>
            <a:off x="3265714" y="6035622"/>
            <a:ext cx="6112214" cy="523220"/>
          </a:xfrm>
          <a:prstGeom prst="rect">
            <a:avLst/>
          </a:prstGeom>
          <a:noFill/>
        </p:spPr>
        <p:txBody>
          <a:bodyPr wrap="square" rtlCol="0">
            <a:spAutoFit/>
          </a:bodyPr>
          <a:lstStyle/>
          <a:p>
            <a:r>
              <a:rPr lang="en-US" dirty="0"/>
              <a:t>                 </a:t>
            </a:r>
            <a:r>
              <a:rPr lang="en-US" sz="2800" dirty="0"/>
              <a:t>cwilliams@guidingeyes.org</a:t>
            </a:r>
          </a:p>
        </p:txBody>
      </p:sp>
    </p:spTree>
    <p:extLst>
      <p:ext uri="{BB962C8B-B14F-4D97-AF65-F5344CB8AC3E}">
        <p14:creationId xmlns:p14="http://schemas.microsoft.com/office/powerpoint/2010/main" val="134125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5180EF-917F-ADB2-550A-FEACFE72AD8B}"/>
              </a:ext>
            </a:extLst>
          </p:cNvPr>
          <p:cNvSpPr/>
          <p:nvPr/>
        </p:nvSpPr>
        <p:spPr>
          <a:xfrm>
            <a:off x="3352800" y="2950029"/>
            <a:ext cx="6422571" cy="22567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6FC01E-5817-2796-B8EF-3033A43A2D87}"/>
              </a:ext>
            </a:extLst>
          </p:cNvPr>
          <p:cNvSpPr>
            <a:spLocks noGrp="1"/>
          </p:cNvSpPr>
          <p:nvPr>
            <p:ph type="title"/>
          </p:nvPr>
        </p:nvSpPr>
        <p:spPr>
          <a:xfrm>
            <a:off x="920030" y="313680"/>
            <a:ext cx="10777984" cy="734713"/>
          </a:xfrm>
        </p:spPr>
        <p:txBody>
          <a:bodyPr/>
          <a:lstStyle/>
          <a:p>
            <a:r>
              <a:rPr lang="en-US" sz="3600" dirty="0"/>
              <a:t>Average Total Semen Count (10</a:t>
            </a:r>
            <a:r>
              <a:rPr lang="en-US" sz="3600" baseline="30000" dirty="0"/>
              <a:t>6</a:t>
            </a:r>
            <a:r>
              <a:rPr lang="en-US" sz="3600" dirty="0"/>
              <a:t>) at 2 Years of Age </a:t>
            </a:r>
          </a:p>
        </p:txBody>
      </p:sp>
      <p:sp>
        <p:nvSpPr>
          <p:cNvPr id="4" name="Slide Number Placeholder 3">
            <a:extLst>
              <a:ext uri="{FF2B5EF4-FFF2-40B4-BE49-F238E27FC236}">
                <a16:creationId xmlns:a16="http://schemas.microsoft.com/office/drawing/2014/main" id="{0E47A76E-5099-0B45-641A-3FC212C47932}"/>
              </a:ext>
            </a:extLst>
          </p:cNvPr>
          <p:cNvSpPr>
            <a:spLocks noGrp="1"/>
          </p:cNvSpPr>
          <p:nvPr>
            <p:ph type="sldNum" sz="quarter" idx="12"/>
          </p:nvPr>
        </p:nvSpPr>
        <p:spPr/>
        <p:txBody>
          <a:bodyPr/>
          <a:lstStyle/>
          <a:p>
            <a:fld id="{AF57F05A-9DA4-7D45-9F16-609335198A2D}" type="slidenum">
              <a:rPr lang="en-US" smtClean="0"/>
              <a:t>4</a:t>
            </a:fld>
            <a:endParaRPr lang="en-US"/>
          </a:p>
        </p:txBody>
      </p:sp>
      <p:graphicFrame>
        <p:nvGraphicFramePr>
          <p:cNvPr id="5" name="Content Placeholder 4">
            <a:extLst>
              <a:ext uri="{FF2B5EF4-FFF2-40B4-BE49-F238E27FC236}">
                <a16:creationId xmlns:a16="http://schemas.microsoft.com/office/drawing/2014/main" id="{A97AFC0B-F911-0478-75B8-B22334DF8C65}"/>
              </a:ext>
            </a:extLst>
          </p:cNvPr>
          <p:cNvGraphicFramePr>
            <a:graphicFrameLocks noGrp="1"/>
          </p:cNvGraphicFramePr>
          <p:nvPr>
            <p:ph idx="1"/>
            <p:extLst>
              <p:ext uri="{D42A27DB-BD31-4B8C-83A1-F6EECF244321}">
                <p14:modId xmlns:p14="http://schemas.microsoft.com/office/powerpoint/2010/main" val="2600412012"/>
              </p:ext>
            </p:extLst>
          </p:nvPr>
        </p:nvGraphicFramePr>
        <p:xfrm>
          <a:off x="1225550" y="1275201"/>
          <a:ext cx="9740900" cy="45339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picture containing text, mobile phone, general supply, material property&#10;&#10;Description automatically generated">
            <a:extLst>
              <a:ext uri="{FF2B5EF4-FFF2-40B4-BE49-F238E27FC236}">
                <a16:creationId xmlns:a16="http://schemas.microsoft.com/office/drawing/2014/main" id="{18EA1971-1DEE-1219-3932-32F474AE59B0}"/>
              </a:ext>
            </a:extLst>
          </p:cNvPr>
          <p:cNvPicPr>
            <a:picLocks noChangeAspect="1"/>
          </p:cNvPicPr>
          <p:nvPr/>
        </p:nvPicPr>
        <p:blipFill rotWithShape="1">
          <a:blip r:embed="rId4"/>
          <a:srcRect r="4073"/>
          <a:stretch/>
        </p:blipFill>
        <p:spPr>
          <a:xfrm rot="5400000">
            <a:off x="9587709" y="1331803"/>
            <a:ext cx="2598321" cy="2031501"/>
          </a:xfrm>
          <a:prstGeom prst="rect">
            <a:avLst/>
          </a:prstGeom>
        </p:spPr>
      </p:pic>
    </p:spTree>
    <p:extLst>
      <p:ext uri="{BB962C8B-B14F-4D97-AF65-F5344CB8AC3E}">
        <p14:creationId xmlns:p14="http://schemas.microsoft.com/office/powerpoint/2010/main" val="335513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EB11-886C-E357-7071-D67583D9C1BA}"/>
              </a:ext>
            </a:extLst>
          </p:cNvPr>
          <p:cNvSpPr>
            <a:spLocks noGrp="1"/>
          </p:cNvSpPr>
          <p:nvPr>
            <p:ph type="title"/>
          </p:nvPr>
        </p:nvSpPr>
        <p:spPr>
          <a:xfrm>
            <a:off x="920029" y="313680"/>
            <a:ext cx="10683391" cy="734713"/>
          </a:xfrm>
        </p:spPr>
        <p:txBody>
          <a:bodyPr/>
          <a:lstStyle/>
          <a:p>
            <a:r>
              <a:rPr lang="en-US" sz="3600" dirty="0"/>
              <a:t>Average % Motility at 2 years of Age by Year Born</a:t>
            </a:r>
          </a:p>
        </p:txBody>
      </p:sp>
      <p:sp>
        <p:nvSpPr>
          <p:cNvPr id="4" name="Slide Number Placeholder 3">
            <a:extLst>
              <a:ext uri="{FF2B5EF4-FFF2-40B4-BE49-F238E27FC236}">
                <a16:creationId xmlns:a16="http://schemas.microsoft.com/office/drawing/2014/main" id="{34169033-427C-4168-8AAA-A189B665622D}"/>
              </a:ext>
            </a:extLst>
          </p:cNvPr>
          <p:cNvSpPr>
            <a:spLocks noGrp="1"/>
          </p:cNvSpPr>
          <p:nvPr>
            <p:ph type="sldNum" sz="quarter" idx="12"/>
          </p:nvPr>
        </p:nvSpPr>
        <p:spPr/>
        <p:txBody>
          <a:bodyPr/>
          <a:lstStyle/>
          <a:p>
            <a:fld id="{AF57F05A-9DA4-7D45-9F16-609335198A2D}" type="slidenum">
              <a:rPr lang="en-US" smtClean="0"/>
              <a:t>5</a:t>
            </a:fld>
            <a:endParaRPr lang="en-US"/>
          </a:p>
        </p:txBody>
      </p:sp>
      <p:graphicFrame>
        <p:nvGraphicFramePr>
          <p:cNvPr id="5" name="Content Placeholder 4">
            <a:extLst>
              <a:ext uri="{FF2B5EF4-FFF2-40B4-BE49-F238E27FC236}">
                <a16:creationId xmlns:a16="http://schemas.microsoft.com/office/drawing/2014/main" id="{81E09654-A4F5-D676-2930-B933DF6F21C7}"/>
              </a:ext>
            </a:extLst>
          </p:cNvPr>
          <p:cNvGraphicFramePr>
            <a:graphicFrameLocks noGrp="1"/>
          </p:cNvGraphicFramePr>
          <p:nvPr>
            <p:ph idx="1"/>
            <p:extLst>
              <p:ext uri="{D42A27DB-BD31-4B8C-83A1-F6EECF244321}">
                <p14:modId xmlns:p14="http://schemas.microsoft.com/office/powerpoint/2010/main" val="425413281"/>
              </p:ext>
            </p:extLst>
          </p:nvPr>
        </p:nvGraphicFramePr>
        <p:xfrm>
          <a:off x="1225550" y="1401325"/>
          <a:ext cx="9740900" cy="45339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E7AD6D23-397E-CA34-BA56-A415725C69C7}"/>
              </a:ext>
            </a:extLst>
          </p:cNvPr>
          <p:cNvCxnSpPr>
            <a:cxnSpLocks/>
          </p:cNvCxnSpPr>
          <p:nvPr/>
        </p:nvCxnSpPr>
        <p:spPr>
          <a:xfrm>
            <a:off x="9606528" y="1883229"/>
            <a:ext cx="0" cy="27758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picture containing tool, machine, bicycle, cable">
            <a:extLst>
              <a:ext uri="{FF2B5EF4-FFF2-40B4-BE49-F238E27FC236}">
                <a16:creationId xmlns:a16="http://schemas.microsoft.com/office/drawing/2014/main" id="{930C9F42-4C42-F9FA-99E2-44B5DB62859F}"/>
              </a:ext>
            </a:extLst>
          </p:cNvPr>
          <p:cNvPicPr>
            <a:picLocks noChangeAspect="1"/>
          </p:cNvPicPr>
          <p:nvPr/>
        </p:nvPicPr>
        <p:blipFill rotWithShape="1">
          <a:blip r:embed="rId4"/>
          <a:srcRect t="27399"/>
          <a:stretch/>
        </p:blipFill>
        <p:spPr>
          <a:xfrm rot="5400000">
            <a:off x="1355746" y="3732449"/>
            <a:ext cx="3403574" cy="1853275"/>
          </a:xfrm>
          <a:prstGeom prst="rect">
            <a:avLst/>
          </a:prstGeom>
        </p:spPr>
      </p:pic>
    </p:spTree>
    <p:extLst>
      <p:ext uri="{BB962C8B-B14F-4D97-AF65-F5344CB8AC3E}">
        <p14:creationId xmlns:p14="http://schemas.microsoft.com/office/powerpoint/2010/main" val="22047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6044-FD8C-F54C-DEF4-B42FF424652B}"/>
              </a:ext>
            </a:extLst>
          </p:cNvPr>
          <p:cNvSpPr>
            <a:spLocks noGrp="1"/>
          </p:cNvSpPr>
          <p:nvPr>
            <p:ph type="title"/>
          </p:nvPr>
        </p:nvSpPr>
        <p:spPr>
          <a:xfrm>
            <a:off x="920029" y="313680"/>
            <a:ext cx="11201099" cy="443065"/>
          </a:xfrm>
        </p:spPr>
        <p:txBody>
          <a:bodyPr/>
          <a:lstStyle/>
          <a:p>
            <a:pPr rtl="0">
              <a:defRPr sz="1400" b="0" i="0" u="none" strike="noStrike" kern="1200" spc="0" baseline="0">
                <a:solidFill>
                  <a:srgbClr val="000000">
                    <a:lumMod val="65000"/>
                    <a:lumOff val="35000"/>
                  </a:srgbClr>
                </a:solidFill>
                <a:latin typeface="+mn-lt"/>
                <a:ea typeface="+mn-ea"/>
                <a:cs typeface="+mn-cs"/>
              </a:defRPr>
            </a:pPr>
            <a:r>
              <a:rPr lang="en-US" sz="3600" dirty="0">
                <a:solidFill>
                  <a:srgbClr val="004E8F"/>
                </a:solidFill>
              </a:rPr>
              <a:t>Average % Abnormal Semen By Age (</a:t>
            </a:r>
            <a:r>
              <a:rPr lang="en-US" sz="3600" dirty="0" err="1">
                <a:solidFill>
                  <a:srgbClr val="004E8F"/>
                </a:solidFill>
              </a:rPr>
              <a:t>Yrs</a:t>
            </a:r>
            <a:r>
              <a:rPr lang="en-US" sz="3600" dirty="0">
                <a:solidFill>
                  <a:srgbClr val="004E8F"/>
                </a:solidFill>
              </a:rPr>
              <a:t>) Evaluated </a:t>
            </a:r>
          </a:p>
        </p:txBody>
      </p:sp>
      <p:sp>
        <p:nvSpPr>
          <p:cNvPr id="4" name="Slide Number Placeholder 3">
            <a:extLst>
              <a:ext uri="{FF2B5EF4-FFF2-40B4-BE49-F238E27FC236}">
                <a16:creationId xmlns:a16="http://schemas.microsoft.com/office/drawing/2014/main" id="{81486EB3-347D-F265-314E-FCF96FC74591}"/>
              </a:ext>
            </a:extLst>
          </p:cNvPr>
          <p:cNvSpPr>
            <a:spLocks noGrp="1"/>
          </p:cNvSpPr>
          <p:nvPr>
            <p:ph type="sldNum" sz="quarter" idx="12"/>
          </p:nvPr>
        </p:nvSpPr>
        <p:spPr/>
        <p:txBody>
          <a:bodyPr/>
          <a:lstStyle/>
          <a:p>
            <a:fld id="{AF57F05A-9DA4-7D45-9F16-609335198A2D}" type="slidenum">
              <a:rPr lang="en-US" smtClean="0"/>
              <a:t>6</a:t>
            </a:fld>
            <a:endParaRPr lang="en-US"/>
          </a:p>
        </p:txBody>
      </p:sp>
      <p:graphicFrame>
        <p:nvGraphicFramePr>
          <p:cNvPr id="5" name="Content Placeholder 4">
            <a:extLst>
              <a:ext uri="{FF2B5EF4-FFF2-40B4-BE49-F238E27FC236}">
                <a16:creationId xmlns:a16="http://schemas.microsoft.com/office/drawing/2014/main" id="{0C42185F-15B2-17E5-5F4F-B85825D46500}"/>
              </a:ext>
            </a:extLst>
          </p:cNvPr>
          <p:cNvGraphicFramePr>
            <a:graphicFrameLocks noGrp="1"/>
          </p:cNvGraphicFramePr>
          <p:nvPr>
            <p:ph idx="1"/>
            <p:extLst>
              <p:ext uri="{D42A27DB-BD31-4B8C-83A1-F6EECF244321}">
                <p14:modId xmlns:p14="http://schemas.microsoft.com/office/powerpoint/2010/main" val="2968887129"/>
              </p:ext>
            </p:extLst>
          </p:nvPr>
        </p:nvGraphicFramePr>
        <p:xfrm>
          <a:off x="1116505" y="1244735"/>
          <a:ext cx="9958990" cy="4693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9636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612B-1CF8-BAC2-EB89-0CF5C1D4147A}"/>
              </a:ext>
            </a:extLst>
          </p:cNvPr>
          <p:cNvSpPr>
            <a:spLocks noGrp="1"/>
          </p:cNvSpPr>
          <p:nvPr>
            <p:ph type="title"/>
          </p:nvPr>
        </p:nvSpPr>
        <p:spPr/>
        <p:txBody>
          <a:bodyPr/>
          <a:lstStyle/>
          <a:p>
            <a:r>
              <a:rPr lang="en-US" sz="3200" dirty="0"/>
              <a:t>Semen Parameters</a:t>
            </a:r>
          </a:p>
        </p:txBody>
      </p:sp>
      <p:sp>
        <p:nvSpPr>
          <p:cNvPr id="3" name="Content Placeholder 2">
            <a:extLst>
              <a:ext uri="{FF2B5EF4-FFF2-40B4-BE49-F238E27FC236}">
                <a16:creationId xmlns:a16="http://schemas.microsoft.com/office/drawing/2014/main" id="{91752C48-DA9A-C8B9-B9F8-D20CEAF6D025}"/>
              </a:ext>
            </a:extLst>
          </p:cNvPr>
          <p:cNvSpPr>
            <a:spLocks noGrp="1"/>
          </p:cNvSpPr>
          <p:nvPr>
            <p:ph idx="1"/>
          </p:nvPr>
        </p:nvSpPr>
        <p:spPr>
          <a:xfrm>
            <a:off x="1225705" y="1412135"/>
            <a:ext cx="9740590" cy="4533601"/>
          </a:xfrm>
        </p:spPr>
        <p:txBody>
          <a:bodyPr/>
          <a:lstStyle/>
          <a:p>
            <a:r>
              <a:rPr lang="en-US" dirty="0"/>
              <a:t>My yellow “take notice” flags on young studs</a:t>
            </a:r>
          </a:p>
          <a:p>
            <a:endParaRPr lang="en-US" dirty="0"/>
          </a:p>
          <a:p>
            <a:r>
              <a:rPr lang="en-US" dirty="0"/>
              <a:t>&lt;70% motility</a:t>
            </a:r>
          </a:p>
          <a:p>
            <a:r>
              <a:rPr lang="en-US" dirty="0"/>
              <a:t>&gt;20% abnormal sperm</a:t>
            </a:r>
          </a:p>
          <a:p>
            <a:r>
              <a:rPr lang="en-US" dirty="0"/>
              <a:t>&lt;250 10x6 sperm in the ejaculate</a:t>
            </a:r>
          </a:p>
          <a:p>
            <a:endParaRPr lang="en-US" dirty="0"/>
          </a:p>
          <a:p>
            <a:pPr marL="342900" indent="-342900">
              <a:buAutoNum type="arabicParenR"/>
            </a:pPr>
            <a:r>
              <a:rPr lang="en-US" dirty="0"/>
              <a:t>Good hot, teaser bitch?  </a:t>
            </a:r>
          </a:p>
          <a:p>
            <a:pPr marL="342900" indent="-342900">
              <a:buAutoNum type="arabicParenR"/>
            </a:pPr>
            <a:r>
              <a:rPr lang="en-US" dirty="0"/>
              <a:t>Was he stressed?</a:t>
            </a:r>
          </a:p>
          <a:p>
            <a:pPr marL="342900" indent="-342900">
              <a:buAutoNum type="arabicParenR"/>
            </a:pPr>
            <a:r>
              <a:rPr lang="en-US" dirty="0"/>
              <a:t>Medical history</a:t>
            </a:r>
          </a:p>
          <a:p>
            <a:pPr marL="342900" indent="-342900">
              <a:buAutoNum type="arabicParenR"/>
            </a:pPr>
            <a:r>
              <a:rPr lang="en-US" dirty="0"/>
              <a:t>Was his sire problematic?</a:t>
            </a:r>
          </a:p>
          <a:p>
            <a:endParaRPr lang="en-US" dirty="0"/>
          </a:p>
        </p:txBody>
      </p:sp>
      <p:sp>
        <p:nvSpPr>
          <p:cNvPr id="4" name="Slide Number Placeholder 3">
            <a:extLst>
              <a:ext uri="{FF2B5EF4-FFF2-40B4-BE49-F238E27FC236}">
                <a16:creationId xmlns:a16="http://schemas.microsoft.com/office/drawing/2014/main" id="{17606D6E-7AE0-AB16-8B42-B0D68550048E}"/>
              </a:ext>
            </a:extLst>
          </p:cNvPr>
          <p:cNvSpPr>
            <a:spLocks noGrp="1"/>
          </p:cNvSpPr>
          <p:nvPr>
            <p:ph type="sldNum" sz="quarter" idx="12"/>
          </p:nvPr>
        </p:nvSpPr>
        <p:spPr/>
        <p:txBody>
          <a:bodyPr/>
          <a:lstStyle/>
          <a:p>
            <a:fld id="{AF57F05A-9DA4-7D45-9F16-609335198A2D}" type="slidenum">
              <a:rPr lang="en-US" smtClean="0"/>
              <a:t>7</a:t>
            </a:fld>
            <a:endParaRPr lang="en-US"/>
          </a:p>
        </p:txBody>
      </p:sp>
    </p:spTree>
    <p:extLst>
      <p:ext uri="{BB962C8B-B14F-4D97-AF65-F5344CB8AC3E}">
        <p14:creationId xmlns:p14="http://schemas.microsoft.com/office/powerpoint/2010/main" val="111890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43E4-08E2-D307-A85C-874781E7A917}"/>
              </a:ext>
            </a:extLst>
          </p:cNvPr>
          <p:cNvSpPr>
            <a:spLocks noGrp="1"/>
          </p:cNvSpPr>
          <p:nvPr>
            <p:ph type="title"/>
          </p:nvPr>
        </p:nvSpPr>
        <p:spPr/>
        <p:txBody>
          <a:bodyPr/>
          <a:lstStyle/>
          <a:p>
            <a:r>
              <a:rPr lang="en-US" sz="3600" dirty="0"/>
              <a:t>Azoospermia</a:t>
            </a:r>
          </a:p>
        </p:txBody>
      </p:sp>
      <p:sp>
        <p:nvSpPr>
          <p:cNvPr id="3" name="Content Placeholder 2">
            <a:extLst>
              <a:ext uri="{FF2B5EF4-FFF2-40B4-BE49-F238E27FC236}">
                <a16:creationId xmlns:a16="http://schemas.microsoft.com/office/drawing/2014/main" id="{162B62AC-6D8D-979F-6A9F-929E362D2B56}"/>
              </a:ext>
            </a:extLst>
          </p:cNvPr>
          <p:cNvSpPr>
            <a:spLocks noGrp="1"/>
          </p:cNvSpPr>
          <p:nvPr>
            <p:ph idx="1"/>
          </p:nvPr>
        </p:nvSpPr>
        <p:spPr>
          <a:xfrm>
            <a:off x="1318920" y="1048393"/>
            <a:ext cx="9740590" cy="5019737"/>
          </a:xfrm>
        </p:spPr>
        <p:txBody>
          <a:bodyPr/>
          <a:lstStyle/>
          <a:p>
            <a:endParaRPr lang="en-US" dirty="0"/>
          </a:p>
          <a:p>
            <a:r>
              <a:rPr lang="en-US" dirty="0"/>
              <a:t>After 2-3 collections with good libido/low stress, good teaser bitch</a:t>
            </a:r>
          </a:p>
          <a:p>
            <a:endParaRPr lang="en-US" dirty="0"/>
          </a:p>
          <a:p>
            <a:r>
              <a:rPr lang="en-US" dirty="0"/>
              <a:t>Seminal fluid ALK/PHOS value</a:t>
            </a:r>
          </a:p>
          <a:p>
            <a:endParaRPr lang="en-US" dirty="0"/>
          </a:p>
          <a:p>
            <a:r>
              <a:rPr lang="en-US" dirty="0"/>
              <a:t>&gt;5000 U/L – confirms azoospermia</a:t>
            </a:r>
          </a:p>
          <a:p>
            <a:r>
              <a:rPr lang="en-US" dirty="0"/>
              <a:t>&lt;5000 U/L – points to incomplete ejaculation, reassess collection/teasing techniques</a:t>
            </a:r>
          </a:p>
          <a:p>
            <a:endParaRPr lang="en-US" dirty="0"/>
          </a:p>
        </p:txBody>
      </p:sp>
      <p:sp>
        <p:nvSpPr>
          <p:cNvPr id="4" name="Slide Number Placeholder 3">
            <a:extLst>
              <a:ext uri="{FF2B5EF4-FFF2-40B4-BE49-F238E27FC236}">
                <a16:creationId xmlns:a16="http://schemas.microsoft.com/office/drawing/2014/main" id="{71BA4B16-757B-9F99-FBB2-32DE89A1E280}"/>
              </a:ext>
            </a:extLst>
          </p:cNvPr>
          <p:cNvSpPr>
            <a:spLocks noGrp="1"/>
          </p:cNvSpPr>
          <p:nvPr>
            <p:ph type="sldNum" sz="quarter" idx="12"/>
          </p:nvPr>
        </p:nvSpPr>
        <p:spPr/>
        <p:txBody>
          <a:bodyPr/>
          <a:lstStyle/>
          <a:p>
            <a:fld id="{AF57F05A-9DA4-7D45-9F16-609335198A2D}" type="slidenum">
              <a:rPr lang="en-US" smtClean="0"/>
              <a:t>8</a:t>
            </a:fld>
            <a:endParaRPr lang="en-US"/>
          </a:p>
        </p:txBody>
      </p:sp>
    </p:spTree>
    <p:extLst>
      <p:ext uri="{BB962C8B-B14F-4D97-AF65-F5344CB8AC3E}">
        <p14:creationId xmlns:p14="http://schemas.microsoft.com/office/powerpoint/2010/main" val="293369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BF482-E6DE-7F9F-8ECF-CD6ED723F6F8}"/>
              </a:ext>
            </a:extLst>
          </p:cNvPr>
          <p:cNvSpPr>
            <a:spLocks noGrp="1"/>
          </p:cNvSpPr>
          <p:nvPr>
            <p:ph type="title"/>
          </p:nvPr>
        </p:nvSpPr>
        <p:spPr/>
        <p:txBody>
          <a:bodyPr/>
          <a:lstStyle/>
          <a:p>
            <a:r>
              <a:rPr lang="en-US" dirty="0"/>
              <a:t>Semen Quality can change fast…</a:t>
            </a:r>
          </a:p>
        </p:txBody>
      </p:sp>
      <p:pic>
        <p:nvPicPr>
          <p:cNvPr id="5" name="Content Placeholder 4">
            <a:extLst>
              <a:ext uri="{FF2B5EF4-FFF2-40B4-BE49-F238E27FC236}">
                <a16:creationId xmlns:a16="http://schemas.microsoft.com/office/drawing/2014/main" id="{83CE4658-9892-F2BC-F98F-976C2427C8A8}"/>
              </a:ext>
            </a:extLst>
          </p:cNvPr>
          <p:cNvPicPr>
            <a:picLocks noGrp="1" noChangeAspect="1"/>
          </p:cNvPicPr>
          <p:nvPr>
            <p:ph idx="1"/>
          </p:nvPr>
        </p:nvPicPr>
        <p:blipFill>
          <a:blip r:embed="rId3"/>
          <a:stretch>
            <a:fillRect/>
          </a:stretch>
        </p:blipFill>
        <p:spPr>
          <a:xfrm>
            <a:off x="6363009" y="1322454"/>
            <a:ext cx="5602249" cy="4201687"/>
          </a:xfrm>
          <a:prstGeom prst="rect">
            <a:avLst/>
          </a:prstGeom>
        </p:spPr>
      </p:pic>
      <p:sp>
        <p:nvSpPr>
          <p:cNvPr id="4" name="Slide Number Placeholder 3">
            <a:extLst>
              <a:ext uri="{FF2B5EF4-FFF2-40B4-BE49-F238E27FC236}">
                <a16:creationId xmlns:a16="http://schemas.microsoft.com/office/drawing/2014/main" id="{24FB612A-FC9B-9DEA-3BC4-8CD4BBD28FA6}"/>
              </a:ext>
            </a:extLst>
          </p:cNvPr>
          <p:cNvSpPr>
            <a:spLocks noGrp="1"/>
          </p:cNvSpPr>
          <p:nvPr>
            <p:ph type="sldNum" sz="quarter" idx="12"/>
          </p:nvPr>
        </p:nvSpPr>
        <p:spPr/>
        <p:txBody>
          <a:bodyPr/>
          <a:lstStyle/>
          <a:p>
            <a:fld id="{AF57F05A-9DA4-7D45-9F16-609335198A2D}" type="slidenum">
              <a:rPr lang="en-US" smtClean="0"/>
              <a:t>9</a:t>
            </a:fld>
            <a:endParaRPr lang="en-US"/>
          </a:p>
        </p:txBody>
      </p:sp>
      <p:pic>
        <p:nvPicPr>
          <p:cNvPr id="6" name="Picture 5">
            <a:extLst>
              <a:ext uri="{FF2B5EF4-FFF2-40B4-BE49-F238E27FC236}">
                <a16:creationId xmlns:a16="http://schemas.microsoft.com/office/drawing/2014/main" id="{AB68509F-0280-98FC-4A8F-2F75830352E6}"/>
              </a:ext>
            </a:extLst>
          </p:cNvPr>
          <p:cNvPicPr>
            <a:picLocks noChangeAspect="1"/>
          </p:cNvPicPr>
          <p:nvPr/>
        </p:nvPicPr>
        <p:blipFill>
          <a:blip r:embed="rId4"/>
          <a:stretch>
            <a:fillRect/>
          </a:stretch>
        </p:blipFill>
        <p:spPr>
          <a:xfrm>
            <a:off x="315952" y="1328156"/>
            <a:ext cx="5602249" cy="4201687"/>
          </a:xfrm>
          <a:prstGeom prst="rect">
            <a:avLst/>
          </a:prstGeom>
        </p:spPr>
      </p:pic>
    </p:spTree>
    <p:extLst>
      <p:ext uri="{BB962C8B-B14F-4D97-AF65-F5344CB8AC3E}">
        <p14:creationId xmlns:p14="http://schemas.microsoft.com/office/powerpoint/2010/main" val="16650717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1670</TotalTime>
  <Words>1299</Words>
  <Application>Microsoft Office PowerPoint</Application>
  <PresentationFormat>Widescreen</PresentationFormat>
  <Paragraphs>242</Paragraphs>
  <Slides>39</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Reproductive Trends &amp; Cryogenic Insights  from Guiding Eyes</vt:lpstr>
      <vt:lpstr>PowerPoint Presentation</vt:lpstr>
      <vt:lpstr>PowerPoint Presentation</vt:lpstr>
      <vt:lpstr>Average Total Semen Count (106) at 2 Years of Age </vt:lpstr>
      <vt:lpstr>Average % Motility at 2 years of Age by Year Born</vt:lpstr>
      <vt:lpstr>Average % Abnormal Semen By Age (Yrs) Evaluated </vt:lpstr>
      <vt:lpstr>Semen Parameters</vt:lpstr>
      <vt:lpstr>Azoospermia</vt:lpstr>
      <vt:lpstr>Semen Quality can change fast…</vt:lpstr>
      <vt:lpstr>Psuedo-droplets/ Jumbled Mitochondria </vt:lpstr>
      <vt:lpstr>Pleomorphic semen</vt:lpstr>
      <vt:lpstr>Scrotal &amp; Penis Measurements</vt:lpstr>
      <vt:lpstr>Average Litter Size By Age of Sire At Mating </vt:lpstr>
      <vt:lpstr>Average Litter Size by Year Born</vt:lpstr>
      <vt:lpstr>Inbreeding Coefficient by Year Born</vt:lpstr>
      <vt:lpstr>Average Inbreeding Coefficient by Year Born</vt:lpstr>
      <vt:lpstr>Interestrous interval</vt:lpstr>
      <vt:lpstr>Heat Interval Range: Active Broods Born Before 2020</vt:lpstr>
      <vt:lpstr>Average Litter Size by Heat Interval Range Active Broods Before 2020</vt:lpstr>
      <vt:lpstr>Should we breed on consecutive heats?</vt:lpstr>
      <vt:lpstr>Jumpstarting a Heat</vt:lpstr>
      <vt:lpstr>Jumpstarting Heat – How?</vt:lpstr>
      <vt:lpstr>Improved Frozen Semen Success with the Addition of a Mating with a Vasectomized stud  </vt:lpstr>
      <vt:lpstr>Frozen Semen Conception Rate Comparison Vasectomized Male vs Without</vt:lpstr>
      <vt:lpstr>Frozen Semen Average Litter Size Comparison With Vasectomize Male vs Without</vt:lpstr>
      <vt:lpstr>Average Litter Size by Semen Type 1996 - 2023</vt:lpstr>
      <vt:lpstr>Frozen Semen Litter Size Groupings Comparing the Use of Vasectomized Male</vt:lpstr>
      <vt:lpstr>Key Factors for Our Success with Frozen Semen</vt:lpstr>
      <vt:lpstr>Why should an organization freeze semen</vt:lpstr>
      <vt:lpstr>Should your organization pursue frozen semen</vt:lpstr>
      <vt:lpstr>Building and Maintaining a Cryobank</vt:lpstr>
      <vt:lpstr>Outsourcing to University or Repro Practice </vt:lpstr>
      <vt:lpstr>Receive Frozen Semen and Inseminate In-house</vt:lpstr>
      <vt:lpstr>Resources for Cryo &amp; Reproduction Equipment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Rodgersob</dc:creator>
  <cp:lastModifiedBy>Clover Williams</cp:lastModifiedBy>
  <cp:revision>40</cp:revision>
  <dcterms:created xsi:type="dcterms:W3CDTF">2018-08-05T14:14:42Z</dcterms:created>
  <dcterms:modified xsi:type="dcterms:W3CDTF">2023-04-27T19:20:40Z</dcterms:modified>
</cp:coreProperties>
</file>